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sldIdLst>
    <p:sldId id="257" r:id="rId5"/>
    <p:sldId id="259" r:id="rId6"/>
    <p:sldId id="260" r:id="rId7"/>
    <p:sldId id="258" r:id="rId8"/>
    <p:sldId id="261" r:id="rId9"/>
    <p:sldId id="262" r:id="rId10"/>
    <p:sldId id="263" r:id="rId11"/>
    <p:sldId id="264" r:id="rId12"/>
    <p:sldId id="270" r:id="rId13"/>
    <p:sldId id="273" r:id="rId14"/>
    <p:sldId id="265" r:id="rId15"/>
    <p:sldId id="271" r:id="rId16"/>
    <p:sldId id="266" r:id="rId17"/>
    <p:sldId id="267" r:id="rId18"/>
    <p:sldId id="268"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0" autoAdjust="0"/>
    <p:restoredTop sz="94619" autoAdjust="0"/>
  </p:normalViewPr>
  <p:slideViewPr>
    <p:cSldViewPr snapToGrid="0">
      <p:cViewPr varScale="1">
        <p:scale>
          <a:sx n="154" d="100"/>
          <a:sy n="154" d="100"/>
        </p:scale>
        <p:origin x="27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B5A42-F83D-49E1-8B84-6EC90C22B545}"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DC0A9E09-F084-478C-B682-5587775FA2A2}">
      <dgm:prSet/>
      <dgm:spPr/>
      <dgm:t>
        <a:bodyPr/>
        <a:lstStyle/>
        <a:p>
          <a:r>
            <a:rPr lang="en-US" dirty="0"/>
            <a:t>Learn the practices that make an Instagram account popular. </a:t>
          </a:r>
        </a:p>
      </dgm:t>
    </dgm:pt>
    <dgm:pt modelId="{5337A48E-1BD3-4738-A8B8-E5392058B030}" type="parTrans" cxnId="{DE5F1C32-C067-48CE-98A9-8626AEA06D4D}">
      <dgm:prSet/>
      <dgm:spPr/>
      <dgm:t>
        <a:bodyPr/>
        <a:lstStyle/>
        <a:p>
          <a:endParaRPr lang="en-US"/>
        </a:p>
      </dgm:t>
    </dgm:pt>
    <dgm:pt modelId="{F75A8FE1-247B-470E-B8A4-27EFE9A7EE8C}" type="sibTrans" cxnId="{DE5F1C32-C067-48CE-98A9-8626AEA06D4D}">
      <dgm:prSet/>
      <dgm:spPr/>
      <dgm:t>
        <a:bodyPr/>
        <a:lstStyle/>
        <a:p>
          <a:endParaRPr lang="en-US"/>
        </a:p>
      </dgm:t>
    </dgm:pt>
    <dgm:pt modelId="{0F2E4B31-7727-48A4-AC83-C669B9F60F46}">
      <dgm:prSet/>
      <dgm:spPr/>
      <dgm:t>
        <a:bodyPr/>
        <a:lstStyle/>
        <a:p>
          <a:r>
            <a:rPr lang="en-US" b="0" i="0" dirty="0"/>
            <a:t>This can benefit anyone that </a:t>
          </a:r>
          <a:r>
            <a:rPr lang="en-US" dirty="0"/>
            <a:t>wants to build a presence in this social network platform.</a:t>
          </a:r>
        </a:p>
        <a:p>
          <a:endParaRPr lang="en-US" dirty="0"/>
        </a:p>
        <a:p>
          <a:r>
            <a:rPr lang="en-US" dirty="0"/>
            <a:t>The goal of this study is to use the study to create an Instagram page and follow the recommendations  to grow an audience</a:t>
          </a:r>
        </a:p>
      </dgm:t>
    </dgm:pt>
    <dgm:pt modelId="{34D674BA-B54B-4BC5-8595-1615154AFC2A}" type="parTrans" cxnId="{3EB270D0-93DC-448C-BBD2-363AD155E4CF}">
      <dgm:prSet/>
      <dgm:spPr/>
      <dgm:t>
        <a:bodyPr/>
        <a:lstStyle/>
        <a:p>
          <a:endParaRPr lang="en-US"/>
        </a:p>
      </dgm:t>
    </dgm:pt>
    <dgm:pt modelId="{1A5C5E89-9168-42A3-B6FB-748A80DD5A55}" type="sibTrans" cxnId="{3EB270D0-93DC-448C-BBD2-363AD155E4CF}">
      <dgm:prSet/>
      <dgm:spPr/>
      <dgm:t>
        <a:bodyPr/>
        <a:lstStyle/>
        <a:p>
          <a:endParaRPr lang="en-US"/>
        </a:p>
      </dgm:t>
    </dgm:pt>
    <dgm:pt modelId="{59A9CF61-289C-438D-8E40-4335888ED9FF}" type="pres">
      <dgm:prSet presAssocID="{9D5B5A42-F83D-49E1-8B84-6EC90C22B545}" presName="vert0" presStyleCnt="0">
        <dgm:presLayoutVars>
          <dgm:dir/>
          <dgm:animOne val="branch"/>
          <dgm:animLvl val="lvl"/>
        </dgm:presLayoutVars>
      </dgm:prSet>
      <dgm:spPr/>
    </dgm:pt>
    <dgm:pt modelId="{0B331D8D-130D-4BF0-BBF0-F74E9E1EDF61}" type="pres">
      <dgm:prSet presAssocID="{DC0A9E09-F084-478C-B682-5587775FA2A2}" presName="thickLine" presStyleLbl="alignNode1" presStyleIdx="0" presStyleCnt="2"/>
      <dgm:spPr/>
    </dgm:pt>
    <dgm:pt modelId="{DC71A654-B9E8-4BC6-875A-1E04F9857B00}" type="pres">
      <dgm:prSet presAssocID="{DC0A9E09-F084-478C-B682-5587775FA2A2}" presName="horz1" presStyleCnt="0"/>
      <dgm:spPr/>
    </dgm:pt>
    <dgm:pt modelId="{5D8B2D51-9EAF-4D14-A903-0A3F81588DBF}" type="pres">
      <dgm:prSet presAssocID="{DC0A9E09-F084-478C-B682-5587775FA2A2}" presName="tx1" presStyleLbl="revTx" presStyleIdx="0" presStyleCnt="2"/>
      <dgm:spPr/>
    </dgm:pt>
    <dgm:pt modelId="{520E68D3-6E1C-4E2F-97FA-E032E1E7B275}" type="pres">
      <dgm:prSet presAssocID="{DC0A9E09-F084-478C-B682-5587775FA2A2}" presName="vert1" presStyleCnt="0"/>
      <dgm:spPr/>
    </dgm:pt>
    <dgm:pt modelId="{62CAF613-4503-4690-877A-DD29632B5B4A}" type="pres">
      <dgm:prSet presAssocID="{0F2E4B31-7727-48A4-AC83-C669B9F60F46}" presName="thickLine" presStyleLbl="alignNode1" presStyleIdx="1" presStyleCnt="2"/>
      <dgm:spPr/>
    </dgm:pt>
    <dgm:pt modelId="{FCFBD850-FB23-4211-A966-2DBC815E5D26}" type="pres">
      <dgm:prSet presAssocID="{0F2E4B31-7727-48A4-AC83-C669B9F60F46}" presName="horz1" presStyleCnt="0"/>
      <dgm:spPr/>
    </dgm:pt>
    <dgm:pt modelId="{3E702A11-1AA4-4923-B6F4-043D29964905}" type="pres">
      <dgm:prSet presAssocID="{0F2E4B31-7727-48A4-AC83-C669B9F60F46}" presName="tx1" presStyleLbl="revTx" presStyleIdx="1" presStyleCnt="2"/>
      <dgm:spPr/>
    </dgm:pt>
    <dgm:pt modelId="{7001E607-30D6-485E-8FA1-D48F96A9441B}" type="pres">
      <dgm:prSet presAssocID="{0F2E4B31-7727-48A4-AC83-C669B9F60F46}" presName="vert1" presStyleCnt="0"/>
      <dgm:spPr/>
    </dgm:pt>
  </dgm:ptLst>
  <dgm:cxnLst>
    <dgm:cxn modelId="{5E31BC0A-100F-40F4-B15A-885E30B99C76}" type="presOf" srcId="{DC0A9E09-F084-478C-B682-5587775FA2A2}" destId="{5D8B2D51-9EAF-4D14-A903-0A3F81588DBF}" srcOrd="0" destOrd="0" presId="urn:microsoft.com/office/officeart/2008/layout/LinedList"/>
    <dgm:cxn modelId="{DE5F1C32-C067-48CE-98A9-8626AEA06D4D}" srcId="{9D5B5A42-F83D-49E1-8B84-6EC90C22B545}" destId="{DC0A9E09-F084-478C-B682-5587775FA2A2}" srcOrd="0" destOrd="0" parTransId="{5337A48E-1BD3-4738-A8B8-E5392058B030}" sibTransId="{F75A8FE1-247B-470E-B8A4-27EFE9A7EE8C}"/>
    <dgm:cxn modelId="{C04DF75D-9088-4E6E-9070-99C64F7DBCCD}" type="presOf" srcId="{0F2E4B31-7727-48A4-AC83-C669B9F60F46}" destId="{3E702A11-1AA4-4923-B6F4-043D29964905}" srcOrd="0" destOrd="0" presId="urn:microsoft.com/office/officeart/2008/layout/LinedList"/>
    <dgm:cxn modelId="{FDD8A949-2C97-417B-957B-346AB57B01D8}" type="presOf" srcId="{9D5B5A42-F83D-49E1-8B84-6EC90C22B545}" destId="{59A9CF61-289C-438D-8E40-4335888ED9FF}" srcOrd="0" destOrd="0" presId="urn:microsoft.com/office/officeart/2008/layout/LinedList"/>
    <dgm:cxn modelId="{3EB270D0-93DC-448C-BBD2-363AD155E4CF}" srcId="{9D5B5A42-F83D-49E1-8B84-6EC90C22B545}" destId="{0F2E4B31-7727-48A4-AC83-C669B9F60F46}" srcOrd="1" destOrd="0" parTransId="{34D674BA-B54B-4BC5-8595-1615154AFC2A}" sibTransId="{1A5C5E89-9168-42A3-B6FB-748A80DD5A55}"/>
    <dgm:cxn modelId="{86461696-D7B4-4E97-AAB6-39A7DC6974BB}" type="presParOf" srcId="{59A9CF61-289C-438D-8E40-4335888ED9FF}" destId="{0B331D8D-130D-4BF0-BBF0-F74E9E1EDF61}" srcOrd="0" destOrd="0" presId="urn:microsoft.com/office/officeart/2008/layout/LinedList"/>
    <dgm:cxn modelId="{337D0F86-4631-418A-AC50-E7CD24812150}" type="presParOf" srcId="{59A9CF61-289C-438D-8E40-4335888ED9FF}" destId="{DC71A654-B9E8-4BC6-875A-1E04F9857B00}" srcOrd="1" destOrd="0" presId="urn:microsoft.com/office/officeart/2008/layout/LinedList"/>
    <dgm:cxn modelId="{4549449E-B308-47B6-94FC-30DB82FB201C}" type="presParOf" srcId="{DC71A654-B9E8-4BC6-875A-1E04F9857B00}" destId="{5D8B2D51-9EAF-4D14-A903-0A3F81588DBF}" srcOrd="0" destOrd="0" presId="urn:microsoft.com/office/officeart/2008/layout/LinedList"/>
    <dgm:cxn modelId="{FA41F2F2-FFE8-4C74-81B0-246C99F27471}" type="presParOf" srcId="{DC71A654-B9E8-4BC6-875A-1E04F9857B00}" destId="{520E68D3-6E1C-4E2F-97FA-E032E1E7B275}" srcOrd="1" destOrd="0" presId="urn:microsoft.com/office/officeart/2008/layout/LinedList"/>
    <dgm:cxn modelId="{6A2F5688-DC7C-49C8-AA2C-EF3074FB9833}" type="presParOf" srcId="{59A9CF61-289C-438D-8E40-4335888ED9FF}" destId="{62CAF613-4503-4690-877A-DD29632B5B4A}" srcOrd="2" destOrd="0" presId="urn:microsoft.com/office/officeart/2008/layout/LinedList"/>
    <dgm:cxn modelId="{5CB493B9-8861-4380-AA73-D717F34C795A}" type="presParOf" srcId="{59A9CF61-289C-438D-8E40-4335888ED9FF}" destId="{FCFBD850-FB23-4211-A966-2DBC815E5D26}" srcOrd="3" destOrd="0" presId="urn:microsoft.com/office/officeart/2008/layout/LinedList"/>
    <dgm:cxn modelId="{7A97AA8D-7D98-469E-A877-887832A47D26}" type="presParOf" srcId="{FCFBD850-FB23-4211-A966-2DBC815E5D26}" destId="{3E702A11-1AA4-4923-B6F4-043D29964905}" srcOrd="0" destOrd="0" presId="urn:microsoft.com/office/officeart/2008/layout/LinedList"/>
    <dgm:cxn modelId="{B9118E72-6109-47A4-9AA8-84378BEDE666}" type="presParOf" srcId="{FCFBD850-FB23-4211-A966-2DBC815E5D26}" destId="{7001E607-30D6-485E-8FA1-D48F96A9441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0FD8F-0050-42E3-8B3A-6ED7CFB985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B5D7D5-6A1C-4ABC-8850-759A9D876047}">
      <dgm:prSet/>
      <dgm:spPr/>
      <dgm:t>
        <a:bodyPr/>
        <a:lstStyle/>
        <a:p>
          <a:pPr>
            <a:lnSpc>
              <a:spcPct val="100000"/>
            </a:lnSpc>
          </a:pPr>
          <a:r>
            <a:rPr lang="en-US"/>
            <a:t>Growth</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pPr>
            <a:lnSpc>
              <a:spcPct val="100000"/>
            </a:lnSpc>
          </a:pPr>
          <a:r>
            <a:rPr lang="en-US"/>
            <a:t>Understand data</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pPr>
            <a:lnSpc>
              <a:spcPct val="100000"/>
            </a:lnSpc>
          </a:pPr>
          <a:r>
            <a:rPr lang="en-US"/>
            <a:t>Engagement</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pPr>
            <a:lnSpc>
              <a:spcPct val="100000"/>
            </a:lnSpc>
          </a:pPr>
          <a:r>
            <a:rPr lang="en-US"/>
            <a:t>Understand what customers like</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pPr>
            <a:lnSpc>
              <a:spcPct val="100000"/>
            </a:lnSpc>
          </a:pPr>
          <a:r>
            <a:rPr lang="en-US"/>
            <a:t>Following</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pPr>
            <a:lnSpc>
              <a:spcPct val="100000"/>
            </a:lnSpc>
          </a:pPr>
          <a:r>
            <a:rPr lang="en-US"/>
            <a:t>Follow people to get more engagment</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EB42DC61-83C6-4631-B563-646E35EFB90A}" type="pres">
      <dgm:prSet presAssocID="{6A70FD8F-0050-42E3-8B3A-6ED7CFB9852E}" presName="root" presStyleCnt="0">
        <dgm:presLayoutVars>
          <dgm:dir/>
          <dgm:resizeHandles val="exact"/>
        </dgm:presLayoutVars>
      </dgm:prSet>
      <dgm:spPr/>
    </dgm:pt>
    <dgm:pt modelId="{21D568E2-EEB4-426B-89A6-4C2B46C3B047}" type="pres">
      <dgm:prSet presAssocID="{8DB5D7D5-6A1C-4ABC-8850-759A9D876047}" presName="compNode" presStyleCnt="0"/>
      <dgm:spPr/>
    </dgm:pt>
    <dgm:pt modelId="{828D92A9-49B5-4BC8-84D5-B9AD2A29E958}" type="pres">
      <dgm:prSet presAssocID="{8DB5D7D5-6A1C-4ABC-8850-759A9D876047}" presName="bgRect" presStyleLbl="bgShp" presStyleIdx="0" presStyleCnt="3"/>
      <dgm:spPr/>
    </dgm:pt>
    <dgm:pt modelId="{A184C1F4-F892-4716-975D-B7D9B466EDD2}" type="pres">
      <dgm:prSet presAssocID="{8DB5D7D5-6A1C-4ABC-8850-759A9D8760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EE238C6-DD07-4EBA-8E3F-88F201084849}" type="pres">
      <dgm:prSet presAssocID="{8DB5D7D5-6A1C-4ABC-8850-759A9D876047}" presName="spaceRect" presStyleCnt="0"/>
      <dgm:spPr/>
    </dgm:pt>
    <dgm:pt modelId="{7357B7F7-C67F-4DEE-85EF-074D34422547}" type="pres">
      <dgm:prSet presAssocID="{8DB5D7D5-6A1C-4ABC-8850-759A9D876047}" presName="parTx" presStyleLbl="revTx" presStyleIdx="0" presStyleCnt="6">
        <dgm:presLayoutVars>
          <dgm:chMax val="0"/>
          <dgm:chPref val="0"/>
        </dgm:presLayoutVars>
      </dgm:prSet>
      <dgm:spPr/>
    </dgm:pt>
    <dgm:pt modelId="{DB6153E5-87C4-4570-A647-9C93921D3A2B}" type="pres">
      <dgm:prSet presAssocID="{8DB5D7D5-6A1C-4ABC-8850-759A9D876047}" presName="desTx" presStyleLbl="revTx" presStyleIdx="1" presStyleCnt="6">
        <dgm:presLayoutVars/>
      </dgm:prSet>
      <dgm:spPr/>
    </dgm:pt>
    <dgm:pt modelId="{89254F16-AC33-4AC2-A8CC-FD1529E4FC59}" type="pres">
      <dgm:prSet presAssocID="{BD6E0A2E-99C8-4F5A-971A-CD211D1099FF}" presName="sibTrans" presStyleCnt="0"/>
      <dgm:spPr/>
    </dgm:pt>
    <dgm:pt modelId="{E63A3536-38E3-40CB-B5DD-E9919AFB7AF0}" type="pres">
      <dgm:prSet presAssocID="{C5146535-FD3D-4589-98A3-623B8DA4B8DB}" presName="compNode" presStyleCnt="0"/>
      <dgm:spPr/>
    </dgm:pt>
    <dgm:pt modelId="{623AFFAE-781A-4758-8AE7-A989953BB6FC}" type="pres">
      <dgm:prSet presAssocID="{C5146535-FD3D-4589-98A3-623B8DA4B8DB}" presName="bgRect" presStyleLbl="bgShp" presStyleIdx="1" presStyleCnt="3"/>
      <dgm:spPr/>
    </dgm:pt>
    <dgm:pt modelId="{EDD505AC-6CE6-40A0-A00C-7408888330AB}" type="pres">
      <dgm:prSet presAssocID="{C5146535-FD3D-4589-98A3-623B8DA4B8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58EA4C5A-4120-4DBA-95EE-B1BEAEDD3D36}" type="pres">
      <dgm:prSet presAssocID="{C5146535-FD3D-4589-98A3-623B8DA4B8DB}" presName="spaceRect" presStyleCnt="0"/>
      <dgm:spPr/>
    </dgm:pt>
    <dgm:pt modelId="{8C1F8561-A843-4EC7-83EF-2AF727F11C7D}" type="pres">
      <dgm:prSet presAssocID="{C5146535-FD3D-4589-98A3-623B8DA4B8DB}" presName="parTx" presStyleLbl="revTx" presStyleIdx="2" presStyleCnt="6">
        <dgm:presLayoutVars>
          <dgm:chMax val="0"/>
          <dgm:chPref val="0"/>
        </dgm:presLayoutVars>
      </dgm:prSet>
      <dgm:spPr/>
    </dgm:pt>
    <dgm:pt modelId="{00B1008E-6731-43C6-BBBE-2937AAC2CD69}" type="pres">
      <dgm:prSet presAssocID="{C5146535-FD3D-4589-98A3-623B8DA4B8DB}" presName="desTx" presStyleLbl="revTx" presStyleIdx="3" presStyleCnt="6">
        <dgm:presLayoutVars/>
      </dgm:prSet>
      <dgm:spPr/>
    </dgm:pt>
    <dgm:pt modelId="{2F67C02B-964B-483D-8204-32DC78449C6F}" type="pres">
      <dgm:prSet presAssocID="{7A3CCAF8-AC3A-401E-AEDD-44BBC1AA9C31}" presName="sibTrans" presStyleCnt="0"/>
      <dgm:spPr/>
    </dgm:pt>
    <dgm:pt modelId="{BFB58391-C30D-4D9E-91CF-9B4839DF803E}" type="pres">
      <dgm:prSet presAssocID="{09C152DA-7620-4852-8162-A77EC3609F3F}" presName="compNode" presStyleCnt="0"/>
      <dgm:spPr/>
    </dgm:pt>
    <dgm:pt modelId="{01684A43-F6E3-414F-A2DA-25AB63AECDA5}" type="pres">
      <dgm:prSet presAssocID="{09C152DA-7620-4852-8162-A77EC3609F3F}" presName="bgRect" presStyleLbl="bgShp" presStyleIdx="2" presStyleCnt="3"/>
      <dgm:spPr/>
    </dgm:pt>
    <dgm:pt modelId="{90DC4B68-0333-4CA2-BA87-80C6274F34D1}" type="pres">
      <dgm:prSet presAssocID="{09C152DA-7620-4852-8162-A77EC3609F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713BBC0A-8C72-443E-A82B-C1F116E29F7F}" type="pres">
      <dgm:prSet presAssocID="{09C152DA-7620-4852-8162-A77EC3609F3F}" presName="spaceRect" presStyleCnt="0"/>
      <dgm:spPr/>
    </dgm:pt>
    <dgm:pt modelId="{7E43F3BF-D550-4EE1-A09E-050FB4A04224}" type="pres">
      <dgm:prSet presAssocID="{09C152DA-7620-4852-8162-A77EC3609F3F}" presName="parTx" presStyleLbl="revTx" presStyleIdx="4" presStyleCnt="6">
        <dgm:presLayoutVars>
          <dgm:chMax val="0"/>
          <dgm:chPref val="0"/>
        </dgm:presLayoutVars>
      </dgm:prSet>
      <dgm:spPr/>
    </dgm:pt>
    <dgm:pt modelId="{4AFC4516-05E0-4820-8728-124F497535AA}" type="pres">
      <dgm:prSet presAssocID="{09C152DA-7620-4852-8162-A77EC3609F3F}" presName="desTx" presStyleLbl="revTx" presStyleIdx="5" presStyleCnt="6">
        <dgm:presLayoutVars/>
      </dgm:prSet>
      <dgm:spPr/>
    </dgm:pt>
  </dgm:ptLst>
  <dgm:cxnLst>
    <dgm:cxn modelId="{8C5B110A-FBC3-4CBF-BED2-413E87D4DAD5}" srcId="{8DB5D7D5-6A1C-4ABC-8850-759A9D876047}" destId="{96262926-A67D-4E4E-9515-5EBC67F0B634}" srcOrd="0" destOrd="0" parTransId="{EC74E552-C501-4B0E-9400-E8B410F53D50}" sibTransId="{1DA7ACEB-F642-43C1-BCB5-F580B9B985B9}"/>
    <dgm:cxn modelId="{0D533121-0155-435A-A1A9-99CA1C19BF68}" type="presOf" srcId="{6A70FD8F-0050-42E3-8B3A-6ED7CFB9852E}" destId="{EB42DC61-83C6-4631-B563-646E35EFB90A}" srcOrd="0" destOrd="0" presId="urn:microsoft.com/office/officeart/2018/2/layout/IconVerticalSolidList"/>
    <dgm:cxn modelId="{69AB076F-A428-43B1-AE02-56AB7095B3C8}" type="presOf" srcId="{6C8937BE-93F8-4DED-8538-1C601DAEBA66}" destId="{4AFC4516-05E0-4820-8728-124F497535AA}" srcOrd="0" destOrd="0" presId="urn:microsoft.com/office/officeart/2018/2/layout/IconVerticalSolidList"/>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A9FD9CB2-6087-4734-9B50-52839445E696}" type="presOf" srcId="{E80CA270-6C90-4E17-ACEA-46B56AD54DD1}" destId="{00B1008E-6731-43C6-BBBE-2937AAC2CD69}" srcOrd="0" destOrd="0" presId="urn:microsoft.com/office/officeart/2018/2/layout/IconVerticalSolidList"/>
    <dgm:cxn modelId="{BA2D75C3-4709-4F8E-80E0-625DE1131738}" type="presOf" srcId="{C5146535-FD3D-4589-98A3-623B8DA4B8DB}" destId="{8C1F8561-A843-4EC7-83EF-2AF727F11C7D}" srcOrd="0" destOrd="0" presId="urn:microsoft.com/office/officeart/2018/2/layout/IconVerticalSolidList"/>
    <dgm:cxn modelId="{7C6F5AD0-B217-4F11-BE1E-D753A16D65BF}" type="presOf" srcId="{8DB5D7D5-6A1C-4ABC-8850-759A9D876047}" destId="{7357B7F7-C67F-4DEE-85EF-074D34422547}" srcOrd="0" destOrd="0" presId="urn:microsoft.com/office/officeart/2018/2/layout/IconVerticalSolidList"/>
    <dgm:cxn modelId="{5314A8D1-0C02-4022-AD71-F9CB213D98C8}" type="presOf" srcId="{96262926-A67D-4E4E-9515-5EBC67F0B634}" destId="{DB6153E5-87C4-4570-A647-9C93921D3A2B}" srcOrd="0" destOrd="0" presId="urn:microsoft.com/office/officeart/2018/2/layout/IconVerticalSolidList"/>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4D2C71E8-2980-438D-AEF4-5B3E33C720BC}" type="presOf" srcId="{09C152DA-7620-4852-8162-A77EC3609F3F}" destId="{7E43F3BF-D550-4EE1-A09E-050FB4A04224}" srcOrd="0" destOrd="0" presId="urn:microsoft.com/office/officeart/2018/2/layout/IconVerticalSolidList"/>
    <dgm:cxn modelId="{2DC28DF8-5C1B-4F53-A4C1-D5B63FB54BAF}" srcId="{C5146535-FD3D-4589-98A3-623B8DA4B8DB}" destId="{E80CA270-6C90-4E17-ACEA-46B56AD54DD1}" srcOrd="0" destOrd="0" parTransId="{7EEC8067-96EF-4BE0-8BE3-BA59ED78A31F}" sibTransId="{1AFE46E5-6B07-4894-8ECB-21BD7E7B8AF1}"/>
    <dgm:cxn modelId="{06C197A2-DCAD-4CDB-9280-8E860CB6EF92}" type="presParOf" srcId="{EB42DC61-83C6-4631-B563-646E35EFB90A}" destId="{21D568E2-EEB4-426B-89A6-4C2B46C3B047}" srcOrd="0" destOrd="0" presId="urn:microsoft.com/office/officeart/2018/2/layout/IconVerticalSolidList"/>
    <dgm:cxn modelId="{29913B65-A909-42C1-BFEF-86B7AE492AC2}" type="presParOf" srcId="{21D568E2-EEB4-426B-89A6-4C2B46C3B047}" destId="{828D92A9-49B5-4BC8-84D5-B9AD2A29E958}" srcOrd="0" destOrd="0" presId="urn:microsoft.com/office/officeart/2018/2/layout/IconVerticalSolidList"/>
    <dgm:cxn modelId="{EAC1460A-0480-41BC-A3D0-14F5F5BD3E48}" type="presParOf" srcId="{21D568E2-EEB4-426B-89A6-4C2B46C3B047}" destId="{A184C1F4-F892-4716-975D-B7D9B466EDD2}" srcOrd="1" destOrd="0" presId="urn:microsoft.com/office/officeart/2018/2/layout/IconVerticalSolidList"/>
    <dgm:cxn modelId="{7750C00C-BEB7-482E-93AE-038AEF31B7D5}" type="presParOf" srcId="{21D568E2-EEB4-426B-89A6-4C2B46C3B047}" destId="{7EE238C6-DD07-4EBA-8E3F-88F201084849}" srcOrd="2" destOrd="0" presId="urn:microsoft.com/office/officeart/2018/2/layout/IconVerticalSolidList"/>
    <dgm:cxn modelId="{1AFB06E7-26B0-4F5E-A099-6949DC370869}" type="presParOf" srcId="{21D568E2-EEB4-426B-89A6-4C2B46C3B047}" destId="{7357B7F7-C67F-4DEE-85EF-074D34422547}" srcOrd="3" destOrd="0" presId="urn:microsoft.com/office/officeart/2018/2/layout/IconVerticalSolidList"/>
    <dgm:cxn modelId="{35F534FA-58F1-4C87-8C8F-A54CDC0B3962}" type="presParOf" srcId="{21D568E2-EEB4-426B-89A6-4C2B46C3B047}" destId="{DB6153E5-87C4-4570-A647-9C93921D3A2B}" srcOrd="4" destOrd="0" presId="urn:microsoft.com/office/officeart/2018/2/layout/IconVerticalSolidList"/>
    <dgm:cxn modelId="{971C7DE4-6E8B-4B1F-A2C7-27F7DBD8A509}" type="presParOf" srcId="{EB42DC61-83C6-4631-B563-646E35EFB90A}" destId="{89254F16-AC33-4AC2-A8CC-FD1529E4FC59}" srcOrd="1" destOrd="0" presId="urn:microsoft.com/office/officeart/2018/2/layout/IconVerticalSolidList"/>
    <dgm:cxn modelId="{8A5578B4-E24A-47D5-91BE-1025EA3FFBF1}" type="presParOf" srcId="{EB42DC61-83C6-4631-B563-646E35EFB90A}" destId="{E63A3536-38E3-40CB-B5DD-E9919AFB7AF0}" srcOrd="2" destOrd="0" presId="urn:microsoft.com/office/officeart/2018/2/layout/IconVerticalSolidList"/>
    <dgm:cxn modelId="{4B869D1F-2037-47E0-9186-47ED23CE2AA5}" type="presParOf" srcId="{E63A3536-38E3-40CB-B5DD-E9919AFB7AF0}" destId="{623AFFAE-781A-4758-8AE7-A989953BB6FC}" srcOrd="0" destOrd="0" presId="urn:microsoft.com/office/officeart/2018/2/layout/IconVerticalSolidList"/>
    <dgm:cxn modelId="{037EE189-D87F-4FB6-B647-4EC405238394}" type="presParOf" srcId="{E63A3536-38E3-40CB-B5DD-E9919AFB7AF0}" destId="{EDD505AC-6CE6-40A0-A00C-7408888330AB}" srcOrd="1" destOrd="0" presId="urn:microsoft.com/office/officeart/2018/2/layout/IconVerticalSolidList"/>
    <dgm:cxn modelId="{39D8B6D3-9B55-414F-8FCE-3C9377DD4FED}" type="presParOf" srcId="{E63A3536-38E3-40CB-B5DD-E9919AFB7AF0}" destId="{58EA4C5A-4120-4DBA-95EE-B1BEAEDD3D36}" srcOrd="2" destOrd="0" presId="urn:microsoft.com/office/officeart/2018/2/layout/IconVerticalSolidList"/>
    <dgm:cxn modelId="{BE443FC2-FEF6-4376-8A0F-02C3553CB9B6}" type="presParOf" srcId="{E63A3536-38E3-40CB-B5DD-E9919AFB7AF0}" destId="{8C1F8561-A843-4EC7-83EF-2AF727F11C7D}" srcOrd="3" destOrd="0" presId="urn:microsoft.com/office/officeart/2018/2/layout/IconVerticalSolidList"/>
    <dgm:cxn modelId="{BF79B15B-A822-447B-8DDB-233B0F54B01E}" type="presParOf" srcId="{E63A3536-38E3-40CB-B5DD-E9919AFB7AF0}" destId="{00B1008E-6731-43C6-BBBE-2937AAC2CD69}" srcOrd="4" destOrd="0" presId="urn:microsoft.com/office/officeart/2018/2/layout/IconVerticalSolidList"/>
    <dgm:cxn modelId="{AAC666AF-C5EF-4A08-9D3F-9CF2680528D1}" type="presParOf" srcId="{EB42DC61-83C6-4631-B563-646E35EFB90A}" destId="{2F67C02B-964B-483D-8204-32DC78449C6F}" srcOrd="3" destOrd="0" presId="urn:microsoft.com/office/officeart/2018/2/layout/IconVerticalSolidList"/>
    <dgm:cxn modelId="{57744240-159D-4C8C-89D7-370F7CA42957}" type="presParOf" srcId="{EB42DC61-83C6-4631-B563-646E35EFB90A}" destId="{BFB58391-C30D-4D9E-91CF-9B4839DF803E}" srcOrd="4" destOrd="0" presId="urn:microsoft.com/office/officeart/2018/2/layout/IconVerticalSolidList"/>
    <dgm:cxn modelId="{BFB821CE-CA8C-4804-9731-A78E01D9AD46}" type="presParOf" srcId="{BFB58391-C30D-4D9E-91CF-9B4839DF803E}" destId="{01684A43-F6E3-414F-A2DA-25AB63AECDA5}" srcOrd="0" destOrd="0" presId="urn:microsoft.com/office/officeart/2018/2/layout/IconVerticalSolidList"/>
    <dgm:cxn modelId="{870D9F26-7D7E-4376-B4CD-20BEBD0C795B}" type="presParOf" srcId="{BFB58391-C30D-4D9E-91CF-9B4839DF803E}" destId="{90DC4B68-0333-4CA2-BA87-80C6274F34D1}" srcOrd="1" destOrd="0" presId="urn:microsoft.com/office/officeart/2018/2/layout/IconVerticalSolidList"/>
    <dgm:cxn modelId="{7CFC4F7F-B343-45E9-BF9D-3F8453E0C918}" type="presParOf" srcId="{BFB58391-C30D-4D9E-91CF-9B4839DF803E}" destId="{713BBC0A-8C72-443E-A82B-C1F116E29F7F}" srcOrd="2" destOrd="0" presId="urn:microsoft.com/office/officeart/2018/2/layout/IconVerticalSolidList"/>
    <dgm:cxn modelId="{2AA58487-AEB4-4E8C-90E6-CC457E0328F0}" type="presParOf" srcId="{BFB58391-C30D-4D9E-91CF-9B4839DF803E}" destId="{7E43F3BF-D550-4EE1-A09E-050FB4A04224}" srcOrd="3" destOrd="0" presId="urn:microsoft.com/office/officeart/2018/2/layout/IconVerticalSolidList"/>
    <dgm:cxn modelId="{9BC4C1FB-EE09-428D-A1B3-41FE15E67C28}" type="presParOf" srcId="{BFB58391-C30D-4D9E-91CF-9B4839DF803E}" destId="{4AFC4516-05E0-4820-8728-124F497535A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73F5AD-4E63-4624-8342-CD8DF5595E9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A8C652-5824-4CD7-9E4A-EBFB2EC534CD}">
      <dgm:prSet/>
      <dgm:spPr/>
      <dgm:t>
        <a:bodyPr/>
        <a:lstStyle/>
        <a:p>
          <a:r>
            <a:rPr lang="en-US"/>
            <a:t>Frame the Problem</a:t>
          </a:r>
        </a:p>
      </dgm:t>
    </dgm:pt>
    <dgm:pt modelId="{607AD805-F71D-42C4-BE59-CE5E38D3C299}" type="parTrans" cxnId="{BF765996-40AB-4A46-B5C7-6CCA457F2D89}">
      <dgm:prSet/>
      <dgm:spPr/>
      <dgm:t>
        <a:bodyPr/>
        <a:lstStyle/>
        <a:p>
          <a:endParaRPr lang="en-US"/>
        </a:p>
      </dgm:t>
    </dgm:pt>
    <dgm:pt modelId="{5156BE5D-8D78-4BEE-848A-D9EFCE73DC30}" type="sibTrans" cxnId="{BF765996-40AB-4A46-B5C7-6CCA457F2D89}">
      <dgm:prSet/>
      <dgm:spPr/>
      <dgm:t>
        <a:bodyPr/>
        <a:lstStyle/>
        <a:p>
          <a:endParaRPr lang="en-US"/>
        </a:p>
      </dgm:t>
    </dgm:pt>
    <dgm:pt modelId="{F5CE1319-2AF8-4819-83F7-C58A836CD9B6}">
      <dgm:prSet/>
      <dgm:spPr/>
      <dgm:t>
        <a:bodyPr/>
        <a:lstStyle/>
        <a:p>
          <a:r>
            <a:rPr lang="en-US"/>
            <a:t>Collect Raw Data</a:t>
          </a:r>
        </a:p>
      </dgm:t>
    </dgm:pt>
    <dgm:pt modelId="{8371B79A-C06E-4382-813B-095FC18B025C}" type="parTrans" cxnId="{D02D69BC-AE11-40D1-B829-91AFFEFAA4D2}">
      <dgm:prSet/>
      <dgm:spPr/>
      <dgm:t>
        <a:bodyPr/>
        <a:lstStyle/>
        <a:p>
          <a:endParaRPr lang="en-US"/>
        </a:p>
      </dgm:t>
    </dgm:pt>
    <dgm:pt modelId="{381801A9-79BD-46AE-ADBC-A066C5F3BA67}" type="sibTrans" cxnId="{D02D69BC-AE11-40D1-B829-91AFFEFAA4D2}">
      <dgm:prSet/>
      <dgm:spPr/>
      <dgm:t>
        <a:bodyPr/>
        <a:lstStyle/>
        <a:p>
          <a:endParaRPr lang="en-US"/>
        </a:p>
      </dgm:t>
    </dgm:pt>
    <dgm:pt modelId="{FACE7C12-6E93-4F65-928B-87AE8AB0FCC8}">
      <dgm:prSet/>
      <dgm:spPr/>
      <dgm:t>
        <a:bodyPr/>
        <a:lstStyle/>
        <a:p>
          <a:r>
            <a:rPr lang="en-US"/>
            <a:t>Process the Data</a:t>
          </a:r>
        </a:p>
      </dgm:t>
    </dgm:pt>
    <dgm:pt modelId="{D6F7E7EE-2BA4-46E7-841C-E17DFCBDD006}" type="parTrans" cxnId="{7B14A674-F349-4D97-B54C-4B12BE5D65BD}">
      <dgm:prSet/>
      <dgm:spPr/>
      <dgm:t>
        <a:bodyPr/>
        <a:lstStyle/>
        <a:p>
          <a:endParaRPr lang="en-US"/>
        </a:p>
      </dgm:t>
    </dgm:pt>
    <dgm:pt modelId="{0F42EACC-A3DC-4837-9451-ABD3F29669D8}" type="sibTrans" cxnId="{7B14A674-F349-4D97-B54C-4B12BE5D65BD}">
      <dgm:prSet/>
      <dgm:spPr/>
      <dgm:t>
        <a:bodyPr/>
        <a:lstStyle/>
        <a:p>
          <a:endParaRPr lang="en-US"/>
        </a:p>
      </dgm:t>
    </dgm:pt>
    <dgm:pt modelId="{840F8BB5-9329-44F6-BE43-A5F2B9CAEC85}">
      <dgm:prSet/>
      <dgm:spPr/>
      <dgm:t>
        <a:bodyPr/>
        <a:lstStyle/>
        <a:p>
          <a:r>
            <a:rPr lang="en-US"/>
            <a:t>Explore the Data/ Perform In-Depth Analysis</a:t>
          </a:r>
        </a:p>
      </dgm:t>
    </dgm:pt>
    <dgm:pt modelId="{DA7474D1-70A6-4B14-9B4B-FAC795BF5E54}" type="parTrans" cxnId="{08DF5799-D4BE-4B82-B7BF-EC306F4DE7C0}">
      <dgm:prSet/>
      <dgm:spPr/>
      <dgm:t>
        <a:bodyPr/>
        <a:lstStyle/>
        <a:p>
          <a:endParaRPr lang="en-US"/>
        </a:p>
      </dgm:t>
    </dgm:pt>
    <dgm:pt modelId="{20F49447-4813-49C7-84FF-47D32F5CAA01}" type="sibTrans" cxnId="{08DF5799-D4BE-4B82-B7BF-EC306F4DE7C0}">
      <dgm:prSet/>
      <dgm:spPr/>
      <dgm:t>
        <a:bodyPr/>
        <a:lstStyle/>
        <a:p>
          <a:endParaRPr lang="en-US"/>
        </a:p>
      </dgm:t>
    </dgm:pt>
    <dgm:pt modelId="{9DAE53F4-E6B9-4E76-8528-E0A6EA0FB5D0}">
      <dgm:prSet/>
      <dgm:spPr/>
      <dgm:t>
        <a:bodyPr/>
        <a:lstStyle/>
        <a:p>
          <a:r>
            <a:rPr lang="en-US"/>
            <a:t>Train</a:t>
          </a:r>
          <a:r>
            <a:rPr lang="en-US" baseline="0"/>
            <a:t> and Evaluate Models</a:t>
          </a:r>
          <a:endParaRPr lang="en-US"/>
        </a:p>
      </dgm:t>
    </dgm:pt>
    <dgm:pt modelId="{98BEAC50-42E6-4E3A-8B76-3F2E52283458}" type="parTrans" cxnId="{565940D3-75FD-41A8-922B-F3F976B7427A}">
      <dgm:prSet/>
      <dgm:spPr/>
      <dgm:t>
        <a:bodyPr/>
        <a:lstStyle/>
        <a:p>
          <a:endParaRPr lang="en-US"/>
        </a:p>
      </dgm:t>
    </dgm:pt>
    <dgm:pt modelId="{EA789668-81DC-49AD-BFB6-3ED649E01D8C}" type="sibTrans" cxnId="{565940D3-75FD-41A8-922B-F3F976B7427A}">
      <dgm:prSet/>
      <dgm:spPr/>
      <dgm:t>
        <a:bodyPr/>
        <a:lstStyle/>
        <a:p>
          <a:endParaRPr lang="en-US"/>
        </a:p>
      </dgm:t>
    </dgm:pt>
    <dgm:pt modelId="{41186813-D97B-4FE1-877E-64CFEC040F41}">
      <dgm:prSet/>
      <dgm:spPr/>
      <dgm:t>
        <a:bodyPr/>
        <a:lstStyle/>
        <a:p>
          <a:r>
            <a:rPr lang="en-US"/>
            <a:t>Communicate results </a:t>
          </a:r>
        </a:p>
      </dgm:t>
    </dgm:pt>
    <dgm:pt modelId="{263D6404-BE14-44E1-ADDD-845D48064B9E}" type="parTrans" cxnId="{6A32A6C9-BE72-4689-A937-A86D94F1ADF8}">
      <dgm:prSet/>
      <dgm:spPr/>
      <dgm:t>
        <a:bodyPr/>
        <a:lstStyle/>
        <a:p>
          <a:endParaRPr lang="en-US"/>
        </a:p>
      </dgm:t>
    </dgm:pt>
    <dgm:pt modelId="{64A16C0D-E9BB-4420-867B-5E7F7B70CA01}" type="sibTrans" cxnId="{6A32A6C9-BE72-4689-A937-A86D94F1ADF8}">
      <dgm:prSet/>
      <dgm:spPr/>
      <dgm:t>
        <a:bodyPr/>
        <a:lstStyle/>
        <a:p>
          <a:endParaRPr lang="en-US"/>
        </a:p>
      </dgm:t>
    </dgm:pt>
    <dgm:pt modelId="{2AB3AB41-5947-4DCC-AD2E-0B51A18D6A82}" type="pres">
      <dgm:prSet presAssocID="{BE73F5AD-4E63-4624-8342-CD8DF5595E9A}" presName="root" presStyleCnt="0">
        <dgm:presLayoutVars>
          <dgm:dir/>
          <dgm:resizeHandles val="exact"/>
        </dgm:presLayoutVars>
      </dgm:prSet>
      <dgm:spPr/>
    </dgm:pt>
    <dgm:pt modelId="{F3B21A19-CB1A-42EB-9729-3728813E29AE}" type="pres">
      <dgm:prSet presAssocID="{D4A8C652-5824-4CD7-9E4A-EBFB2EC534CD}" presName="compNode" presStyleCnt="0"/>
      <dgm:spPr/>
    </dgm:pt>
    <dgm:pt modelId="{E3A44A6E-52AC-459D-92DC-071D05C043F1}" type="pres">
      <dgm:prSet presAssocID="{D4A8C652-5824-4CD7-9E4A-EBFB2EC534C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yboard"/>
        </a:ext>
      </dgm:extLst>
    </dgm:pt>
    <dgm:pt modelId="{F36B8C55-BF13-454A-B518-17533C90A09D}" type="pres">
      <dgm:prSet presAssocID="{D4A8C652-5824-4CD7-9E4A-EBFB2EC534CD}" presName="spaceRect" presStyleCnt="0"/>
      <dgm:spPr/>
    </dgm:pt>
    <dgm:pt modelId="{2E7B659A-62D9-47B7-8A99-641F7740DB6F}" type="pres">
      <dgm:prSet presAssocID="{D4A8C652-5824-4CD7-9E4A-EBFB2EC534CD}" presName="textRect" presStyleLbl="revTx" presStyleIdx="0" presStyleCnt="6">
        <dgm:presLayoutVars>
          <dgm:chMax val="1"/>
          <dgm:chPref val="1"/>
        </dgm:presLayoutVars>
      </dgm:prSet>
      <dgm:spPr/>
    </dgm:pt>
    <dgm:pt modelId="{625DDC6F-F77D-41B3-AC5F-3EF5FCDF03A6}" type="pres">
      <dgm:prSet presAssocID="{5156BE5D-8D78-4BEE-848A-D9EFCE73DC30}" presName="sibTrans" presStyleCnt="0"/>
      <dgm:spPr/>
    </dgm:pt>
    <dgm:pt modelId="{35D1F339-3C0E-4FD6-A197-885A46A8D7AC}" type="pres">
      <dgm:prSet presAssocID="{F5CE1319-2AF8-4819-83F7-C58A836CD9B6}" presName="compNode" presStyleCnt="0"/>
      <dgm:spPr/>
    </dgm:pt>
    <dgm:pt modelId="{002AC245-4933-49BE-B376-49986A43D563}" type="pres">
      <dgm:prSet presAssocID="{F5CE1319-2AF8-4819-83F7-C58A836CD9B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nufacturing"/>
        </a:ext>
      </dgm:extLst>
    </dgm:pt>
    <dgm:pt modelId="{37F211FE-EFA1-4C6A-BD22-61B7E24713DC}" type="pres">
      <dgm:prSet presAssocID="{F5CE1319-2AF8-4819-83F7-C58A836CD9B6}" presName="spaceRect" presStyleCnt="0"/>
      <dgm:spPr/>
    </dgm:pt>
    <dgm:pt modelId="{B6E172F0-8CD5-4E10-963A-742D9FA5C98F}" type="pres">
      <dgm:prSet presAssocID="{F5CE1319-2AF8-4819-83F7-C58A836CD9B6}" presName="textRect" presStyleLbl="revTx" presStyleIdx="1" presStyleCnt="6">
        <dgm:presLayoutVars>
          <dgm:chMax val="1"/>
          <dgm:chPref val="1"/>
        </dgm:presLayoutVars>
      </dgm:prSet>
      <dgm:spPr/>
    </dgm:pt>
    <dgm:pt modelId="{11CE1D1F-2191-49E4-B17D-9AB894B5B223}" type="pres">
      <dgm:prSet presAssocID="{381801A9-79BD-46AE-ADBC-A066C5F3BA67}" presName="sibTrans" presStyleCnt="0"/>
      <dgm:spPr/>
    </dgm:pt>
    <dgm:pt modelId="{F29B757C-2014-4A64-877B-32CF0AD85518}" type="pres">
      <dgm:prSet presAssocID="{FACE7C12-6E93-4F65-928B-87AE8AB0FCC8}" presName="compNode" presStyleCnt="0"/>
      <dgm:spPr/>
    </dgm:pt>
    <dgm:pt modelId="{26C67D02-A7CC-47A4-9527-C5ACA1389298}" type="pres">
      <dgm:prSet presAssocID="{FACE7C12-6E93-4F65-928B-87AE8AB0FCC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
        </a:ext>
      </dgm:extLst>
    </dgm:pt>
    <dgm:pt modelId="{1B76BA9C-6BEC-4F9B-BA8E-02DF6655FE13}" type="pres">
      <dgm:prSet presAssocID="{FACE7C12-6E93-4F65-928B-87AE8AB0FCC8}" presName="spaceRect" presStyleCnt="0"/>
      <dgm:spPr/>
    </dgm:pt>
    <dgm:pt modelId="{629372F3-B225-4FF1-B4E4-447EF3BA46CC}" type="pres">
      <dgm:prSet presAssocID="{FACE7C12-6E93-4F65-928B-87AE8AB0FCC8}" presName="textRect" presStyleLbl="revTx" presStyleIdx="2" presStyleCnt="6">
        <dgm:presLayoutVars>
          <dgm:chMax val="1"/>
          <dgm:chPref val="1"/>
        </dgm:presLayoutVars>
      </dgm:prSet>
      <dgm:spPr/>
    </dgm:pt>
    <dgm:pt modelId="{DDDD73D4-7CA6-4240-9A4C-98D3C4B8DC30}" type="pres">
      <dgm:prSet presAssocID="{0F42EACC-A3DC-4837-9451-ABD3F29669D8}" presName="sibTrans" presStyleCnt="0"/>
      <dgm:spPr/>
    </dgm:pt>
    <dgm:pt modelId="{47AD65C6-7ED0-479B-9095-EC1BF17C10A4}" type="pres">
      <dgm:prSet presAssocID="{840F8BB5-9329-44F6-BE43-A5F2B9CAEC85}" presName="compNode" presStyleCnt="0"/>
      <dgm:spPr/>
    </dgm:pt>
    <dgm:pt modelId="{30BA6FB4-D7E9-4407-A25E-C80014F85B0E}" type="pres">
      <dgm:prSet presAssocID="{840F8BB5-9329-44F6-BE43-A5F2B9CAEC8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A98D845-0385-4D71-BB96-107FBE1853FC}" type="pres">
      <dgm:prSet presAssocID="{840F8BB5-9329-44F6-BE43-A5F2B9CAEC85}" presName="spaceRect" presStyleCnt="0"/>
      <dgm:spPr/>
    </dgm:pt>
    <dgm:pt modelId="{A7869478-E5B3-458B-B90C-D04F66B75317}" type="pres">
      <dgm:prSet presAssocID="{840F8BB5-9329-44F6-BE43-A5F2B9CAEC85}" presName="textRect" presStyleLbl="revTx" presStyleIdx="3" presStyleCnt="6">
        <dgm:presLayoutVars>
          <dgm:chMax val="1"/>
          <dgm:chPref val="1"/>
        </dgm:presLayoutVars>
      </dgm:prSet>
      <dgm:spPr/>
    </dgm:pt>
    <dgm:pt modelId="{08E790DE-44F1-4DA4-972D-0477E6B84BA2}" type="pres">
      <dgm:prSet presAssocID="{20F49447-4813-49C7-84FF-47D32F5CAA01}" presName="sibTrans" presStyleCnt="0"/>
      <dgm:spPr/>
    </dgm:pt>
    <dgm:pt modelId="{08C57D6F-EEAC-488C-AAA3-6AD9AB6A1E5C}" type="pres">
      <dgm:prSet presAssocID="{9DAE53F4-E6B9-4E76-8528-E0A6EA0FB5D0}" presName="compNode" presStyleCnt="0"/>
      <dgm:spPr/>
    </dgm:pt>
    <dgm:pt modelId="{404AF866-05C7-4B82-B78D-EEAA2DF36230}" type="pres">
      <dgm:prSet presAssocID="{9DAE53F4-E6B9-4E76-8528-E0A6EA0FB5D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D8EE4D28-C637-42B8-B458-A1C489C9AA8F}" type="pres">
      <dgm:prSet presAssocID="{9DAE53F4-E6B9-4E76-8528-E0A6EA0FB5D0}" presName="spaceRect" presStyleCnt="0"/>
      <dgm:spPr/>
    </dgm:pt>
    <dgm:pt modelId="{8FC03C5E-D12E-492A-8A00-308C8E774FE1}" type="pres">
      <dgm:prSet presAssocID="{9DAE53F4-E6B9-4E76-8528-E0A6EA0FB5D0}" presName="textRect" presStyleLbl="revTx" presStyleIdx="4" presStyleCnt="6">
        <dgm:presLayoutVars>
          <dgm:chMax val="1"/>
          <dgm:chPref val="1"/>
        </dgm:presLayoutVars>
      </dgm:prSet>
      <dgm:spPr/>
    </dgm:pt>
    <dgm:pt modelId="{87E864F1-2B5A-440A-9B0D-DD188B88438F}" type="pres">
      <dgm:prSet presAssocID="{EA789668-81DC-49AD-BFB6-3ED649E01D8C}" presName="sibTrans" presStyleCnt="0"/>
      <dgm:spPr/>
    </dgm:pt>
    <dgm:pt modelId="{A5882D7F-AAA5-467A-B994-5E67412D5E63}" type="pres">
      <dgm:prSet presAssocID="{41186813-D97B-4FE1-877E-64CFEC040F41}" presName="compNode" presStyleCnt="0"/>
      <dgm:spPr/>
    </dgm:pt>
    <dgm:pt modelId="{7AED94C0-FF04-4B39-9C6F-80CE7817DF9A}" type="pres">
      <dgm:prSet presAssocID="{41186813-D97B-4FE1-877E-64CFEC040F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agnostic"/>
        </a:ext>
      </dgm:extLst>
    </dgm:pt>
    <dgm:pt modelId="{CD4B5F33-ADE2-46F0-80EF-CF3D6D3A74D5}" type="pres">
      <dgm:prSet presAssocID="{41186813-D97B-4FE1-877E-64CFEC040F41}" presName="spaceRect" presStyleCnt="0"/>
      <dgm:spPr/>
    </dgm:pt>
    <dgm:pt modelId="{3EF6AF4E-8C1D-4D6C-82EE-FBCEBD45709B}" type="pres">
      <dgm:prSet presAssocID="{41186813-D97B-4FE1-877E-64CFEC040F41}" presName="textRect" presStyleLbl="revTx" presStyleIdx="5" presStyleCnt="6">
        <dgm:presLayoutVars>
          <dgm:chMax val="1"/>
          <dgm:chPref val="1"/>
        </dgm:presLayoutVars>
      </dgm:prSet>
      <dgm:spPr/>
    </dgm:pt>
  </dgm:ptLst>
  <dgm:cxnLst>
    <dgm:cxn modelId="{9423421A-C17A-4D8F-9D41-A242A24EDADD}" type="presOf" srcId="{F5CE1319-2AF8-4819-83F7-C58A836CD9B6}" destId="{B6E172F0-8CD5-4E10-963A-742D9FA5C98F}" srcOrd="0" destOrd="0" presId="urn:microsoft.com/office/officeart/2018/2/layout/IconLabelList"/>
    <dgm:cxn modelId="{6FE8421D-FE0F-490B-8D65-8EB520B813B2}" type="presOf" srcId="{FACE7C12-6E93-4F65-928B-87AE8AB0FCC8}" destId="{629372F3-B225-4FF1-B4E4-447EF3BA46CC}" srcOrd="0" destOrd="0" presId="urn:microsoft.com/office/officeart/2018/2/layout/IconLabelList"/>
    <dgm:cxn modelId="{7B14A674-F349-4D97-B54C-4B12BE5D65BD}" srcId="{BE73F5AD-4E63-4624-8342-CD8DF5595E9A}" destId="{FACE7C12-6E93-4F65-928B-87AE8AB0FCC8}" srcOrd="2" destOrd="0" parTransId="{D6F7E7EE-2BA4-46E7-841C-E17DFCBDD006}" sibTransId="{0F42EACC-A3DC-4837-9451-ABD3F29669D8}"/>
    <dgm:cxn modelId="{BF765996-40AB-4A46-B5C7-6CCA457F2D89}" srcId="{BE73F5AD-4E63-4624-8342-CD8DF5595E9A}" destId="{D4A8C652-5824-4CD7-9E4A-EBFB2EC534CD}" srcOrd="0" destOrd="0" parTransId="{607AD805-F71D-42C4-BE59-CE5E38D3C299}" sibTransId="{5156BE5D-8D78-4BEE-848A-D9EFCE73DC30}"/>
    <dgm:cxn modelId="{08DF5799-D4BE-4B82-B7BF-EC306F4DE7C0}" srcId="{BE73F5AD-4E63-4624-8342-CD8DF5595E9A}" destId="{840F8BB5-9329-44F6-BE43-A5F2B9CAEC85}" srcOrd="3" destOrd="0" parTransId="{DA7474D1-70A6-4B14-9B4B-FAC795BF5E54}" sibTransId="{20F49447-4813-49C7-84FF-47D32F5CAA01}"/>
    <dgm:cxn modelId="{24CE33BC-74CA-41FF-B894-27DE10AA42AB}" type="presOf" srcId="{D4A8C652-5824-4CD7-9E4A-EBFB2EC534CD}" destId="{2E7B659A-62D9-47B7-8A99-641F7740DB6F}" srcOrd="0" destOrd="0" presId="urn:microsoft.com/office/officeart/2018/2/layout/IconLabelList"/>
    <dgm:cxn modelId="{D02D69BC-AE11-40D1-B829-91AFFEFAA4D2}" srcId="{BE73F5AD-4E63-4624-8342-CD8DF5595E9A}" destId="{F5CE1319-2AF8-4819-83F7-C58A836CD9B6}" srcOrd="1" destOrd="0" parTransId="{8371B79A-C06E-4382-813B-095FC18B025C}" sibTransId="{381801A9-79BD-46AE-ADBC-A066C5F3BA67}"/>
    <dgm:cxn modelId="{6A32A6C9-BE72-4689-A937-A86D94F1ADF8}" srcId="{BE73F5AD-4E63-4624-8342-CD8DF5595E9A}" destId="{41186813-D97B-4FE1-877E-64CFEC040F41}" srcOrd="5" destOrd="0" parTransId="{263D6404-BE14-44E1-ADDD-845D48064B9E}" sibTransId="{64A16C0D-E9BB-4420-867B-5E7F7B70CA01}"/>
    <dgm:cxn modelId="{FA9CA7C9-AB48-42E1-9103-521084E5658C}" type="presOf" srcId="{41186813-D97B-4FE1-877E-64CFEC040F41}" destId="{3EF6AF4E-8C1D-4D6C-82EE-FBCEBD45709B}" srcOrd="0" destOrd="0" presId="urn:microsoft.com/office/officeart/2018/2/layout/IconLabelList"/>
    <dgm:cxn modelId="{389454CD-9062-4C4E-BCA1-619479AC34B4}" type="presOf" srcId="{BE73F5AD-4E63-4624-8342-CD8DF5595E9A}" destId="{2AB3AB41-5947-4DCC-AD2E-0B51A18D6A82}" srcOrd="0" destOrd="0" presId="urn:microsoft.com/office/officeart/2018/2/layout/IconLabelList"/>
    <dgm:cxn modelId="{565940D3-75FD-41A8-922B-F3F976B7427A}" srcId="{BE73F5AD-4E63-4624-8342-CD8DF5595E9A}" destId="{9DAE53F4-E6B9-4E76-8528-E0A6EA0FB5D0}" srcOrd="4" destOrd="0" parTransId="{98BEAC50-42E6-4E3A-8B76-3F2E52283458}" sibTransId="{EA789668-81DC-49AD-BFB6-3ED649E01D8C}"/>
    <dgm:cxn modelId="{682BABE1-C47A-413C-895E-08C1AADA39A0}" type="presOf" srcId="{840F8BB5-9329-44F6-BE43-A5F2B9CAEC85}" destId="{A7869478-E5B3-458B-B90C-D04F66B75317}" srcOrd="0" destOrd="0" presId="urn:microsoft.com/office/officeart/2018/2/layout/IconLabelList"/>
    <dgm:cxn modelId="{3B69E7EA-00E9-45FE-BAC6-0FD2D190CA54}" type="presOf" srcId="{9DAE53F4-E6B9-4E76-8528-E0A6EA0FB5D0}" destId="{8FC03C5E-D12E-492A-8A00-308C8E774FE1}" srcOrd="0" destOrd="0" presId="urn:microsoft.com/office/officeart/2018/2/layout/IconLabelList"/>
    <dgm:cxn modelId="{D9D61E08-9C58-4CDC-91DB-8B061E90D050}" type="presParOf" srcId="{2AB3AB41-5947-4DCC-AD2E-0B51A18D6A82}" destId="{F3B21A19-CB1A-42EB-9729-3728813E29AE}" srcOrd="0" destOrd="0" presId="urn:microsoft.com/office/officeart/2018/2/layout/IconLabelList"/>
    <dgm:cxn modelId="{211D7E94-8279-4781-91A1-D3D482F07E67}" type="presParOf" srcId="{F3B21A19-CB1A-42EB-9729-3728813E29AE}" destId="{E3A44A6E-52AC-459D-92DC-071D05C043F1}" srcOrd="0" destOrd="0" presId="urn:microsoft.com/office/officeart/2018/2/layout/IconLabelList"/>
    <dgm:cxn modelId="{62B7D0B1-A739-4BCE-838B-BAABC45927FF}" type="presParOf" srcId="{F3B21A19-CB1A-42EB-9729-3728813E29AE}" destId="{F36B8C55-BF13-454A-B518-17533C90A09D}" srcOrd="1" destOrd="0" presId="urn:microsoft.com/office/officeart/2018/2/layout/IconLabelList"/>
    <dgm:cxn modelId="{BBA585B3-66E0-41F8-AFFA-C5112B67D254}" type="presParOf" srcId="{F3B21A19-CB1A-42EB-9729-3728813E29AE}" destId="{2E7B659A-62D9-47B7-8A99-641F7740DB6F}" srcOrd="2" destOrd="0" presId="urn:microsoft.com/office/officeart/2018/2/layout/IconLabelList"/>
    <dgm:cxn modelId="{E071351F-0F9C-4CE6-B38F-C808CC33AAF1}" type="presParOf" srcId="{2AB3AB41-5947-4DCC-AD2E-0B51A18D6A82}" destId="{625DDC6F-F77D-41B3-AC5F-3EF5FCDF03A6}" srcOrd="1" destOrd="0" presId="urn:microsoft.com/office/officeart/2018/2/layout/IconLabelList"/>
    <dgm:cxn modelId="{977EF527-7D9C-4D08-8553-CB68CE99D3E0}" type="presParOf" srcId="{2AB3AB41-5947-4DCC-AD2E-0B51A18D6A82}" destId="{35D1F339-3C0E-4FD6-A197-885A46A8D7AC}" srcOrd="2" destOrd="0" presId="urn:microsoft.com/office/officeart/2018/2/layout/IconLabelList"/>
    <dgm:cxn modelId="{E9AD2C62-168E-4951-882D-3F5923BE3A91}" type="presParOf" srcId="{35D1F339-3C0E-4FD6-A197-885A46A8D7AC}" destId="{002AC245-4933-49BE-B376-49986A43D563}" srcOrd="0" destOrd="0" presId="urn:microsoft.com/office/officeart/2018/2/layout/IconLabelList"/>
    <dgm:cxn modelId="{3B1E8079-EBCB-4922-A802-D20F6D3BE2F1}" type="presParOf" srcId="{35D1F339-3C0E-4FD6-A197-885A46A8D7AC}" destId="{37F211FE-EFA1-4C6A-BD22-61B7E24713DC}" srcOrd="1" destOrd="0" presId="urn:microsoft.com/office/officeart/2018/2/layout/IconLabelList"/>
    <dgm:cxn modelId="{8A1CF29C-8D13-4F78-8E85-19E514C6FE18}" type="presParOf" srcId="{35D1F339-3C0E-4FD6-A197-885A46A8D7AC}" destId="{B6E172F0-8CD5-4E10-963A-742D9FA5C98F}" srcOrd="2" destOrd="0" presId="urn:microsoft.com/office/officeart/2018/2/layout/IconLabelList"/>
    <dgm:cxn modelId="{F59782DC-39EB-4F87-9C48-66D4EA50AC19}" type="presParOf" srcId="{2AB3AB41-5947-4DCC-AD2E-0B51A18D6A82}" destId="{11CE1D1F-2191-49E4-B17D-9AB894B5B223}" srcOrd="3" destOrd="0" presId="urn:microsoft.com/office/officeart/2018/2/layout/IconLabelList"/>
    <dgm:cxn modelId="{71C63E98-2DA7-4E37-AA6D-D4AE6BCD23A5}" type="presParOf" srcId="{2AB3AB41-5947-4DCC-AD2E-0B51A18D6A82}" destId="{F29B757C-2014-4A64-877B-32CF0AD85518}" srcOrd="4" destOrd="0" presId="urn:microsoft.com/office/officeart/2018/2/layout/IconLabelList"/>
    <dgm:cxn modelId="{D70B9461-5432-418B-9D9E-72D2FA197E30}" type="presParOf" srcId="{F29B757C-2014-4A64-877B-32CF0AD85518}" destId="{26C67D02-A7CC-47A4-9527-C5ACA1389298}" srcOrd="0" destOrd="0" presId="urn:microsoft.com/office/officeart/2018/2/layout/IconLabelList"/>
    <dgm:cxn modelId="{D31DD7D4-2953-478F-A8C2-0BB1CB04B7E8}" type="presParOf" srcId="{F29B757C-2014-4A64-877B-32CF0AD85518}" destId="{1B76BA9C-6BEC-4F9B-BA8E-02DF6655FE13}" srcOrd="1" destOrd="0" presId="urn:microsoft.com/office/officeart/2018/2/layout/IconLabelList"/>
    <dgm:cxn modelId="{2C5A509D-C9C1-4A3F-AF6D-22A8027B196F}" type="presParOf" srcId="{F29B757C-2014-4A64-877B-32CF0AD85518}" destId="{629372F3-B225-4FF1-B4E4-447EF3BA46CC}" srcOrd="2" destOrd="0" presId="urn:microsoft.com/office/officeart/2018/2/layout/IconLabelList"/>
    <dgm:cxn modelId="{CD21E5AB-3313-40E3-836F-C3B6A3003CE2}" type="presParOf" srcId="{2AB3AB41-5947-4DCC-AD2E-0B51A18D6A82}" destId="{DDDD73D4-7CA6-4240-9A4C-98D3C4B8DC30}" srcOrd="5" destOrd="0" presId="urn:microsoft.com/office/officeart/2018/2/layout/IconLabelList"/>
    <dgm:cxn modelId="{854F183F-E505-4DB1-888F-25396E51337F}" type="presParOf" srcId="{2AB3AB41-5947-4DCC-AD2E-0B51A18D6A82}" destId="{47AD65C6-7ED0-479B-9095-EC1BF17C10A4}" srcOrd="6" destOrd="0" presId="urn:microsoft.com/office/officeart/2018/2/layout/IconLabelList"/>
    <dgm:cxn modelId="{AF9B78AC-2B1A-4A62-A40A-8D2638370881}" type="presParOf" srcId="{47AD65C6-7ED0-479B-9095-EC1BF17C10A4}" destId="{30BA6FB4-D7E9-4407-A25E-C80014F85B0E}" srcOrd="0" destOrd="0" presId="urn:microsoft.com/office/officeart/2018/2/layout/IconLabelList"/>
    <dgm:cxn modelId="{88FCB519-4E5B-420B-883E-35F6E16E7C8C}" type="presParOf" srcId="{47AD65C6-7ED0-479B-9095-EC1BF17C10A4}" destId="{DA98D845-0385-4D71-BB96-107FBE1853FC}" srcOrd="1" destOrd="0" presId="urn:microsoft.com/office/officeart/2018/2/layout/IconLabelList"/>
    <dgm:cxn modelId="{379D6B37-FA74-4278-9CA0-2426333C381B}" type="presParOf" srcId="{47AD65C6-7ED0-479B-9095-EC1BF17C10A4}" destId="{A7869478-E5B3-458B-B90C-D04F66B75317}" srcOrd="2" destOrd="0" presId="urn:microsoft.com/office/officeart/2018/2/layout/IconLabelList"/>
    <dgm:cxn modelId="{DCA5E075-96C1-4AE1-9071-6CDEF87355C5}" type="presParOf" srcId="{2AB3AB41-5947-4DCC-AD2E-0B51A18D6A82}" destId="{08E790DE-44F1-4DA4-972D-0477E6B84BA2}" srcOrd="7" destOrd="0" presId="urn:microsoft.com/office/officeart/2018/2/layout/IconLabelList"/>
    <dgm:cxn modelId="{CD1AA673-16D1-4E64-9B22-9142238568BA}" type="presParOf" srcId="{2AB3AB41-5947-4DCC-AD2E-0B51A18D6A82}" destId="{08C57D6F-EEAC-488C-AAA3-6AD9AB6A1E5C}" srcOrd="8" destOrd="0" presId="urn:microsoft.com/office/officeart/2018/2/layout/IconLabelList"/>
    <dgm:cxn modelId="{58FCFB97-5764-46F2-A428-759C19A194CF}" type="presParOf" srcId="{08C57D6F-EEAC-488C-AAA3-6AD9AB6A1E5C}" destId="{404AF866-05C7-4B82-B78D-EEAA2DF36230}" srcOrd="0" destOrd="0" presId="urn:microsoft.com/office/officeart/2018/2/layout/IconLabelList"/>
    <dgm:cxn modelId="{BD882848-45B2-4570-86B6-C09A2A50F737}" type="presParOf" srcId="{08C57D6F-EEAC-488C-AAA3-6AD9AB6A1E5C}" destId="{D8EE4D28-C637-42B8-B458-A1C489C9AA8F}" srcOrd="1" destOrd="0" presId="urn:microsoft.com/office/officeart/2018/2/layout/IconLabelList"/>
    <dgm:cxn modelId="{21B3C622-DB50-4500-B621-593ECA54736E}" type="presParOf" srcId="{08C57D6F-EEAC-488C-AAA3-6AD9AB6A1E5C}" destId="{8FC03C5E-D12E-492A-8A00-308C8E774FE1}" srcOrd="2" destOrd="0" presId="urn:microsoft.com/office/officeart/2018/2/layout/IconLabelList"/>
    <dgm:cxn modelId="{F4DCEA41-B45F-45E5-B8A5-F345C5278ED9}" type="presParOf" srcId="{2AB3AB41-5947-4DCC-AD2E-0B51A18D6A82}" destId="{87E864F1-2B5A-440A-9B0D-DD188B88438F}" srcOrd="9" destOrd="0" presId="urn:microsoft.com/office/officeart/2018/2/layout/IconLabelList"/>
    <dgm:cxn modelId="{057CC36F-AA0D-49E6-B3F9-9100D4311B92}" type="presParOf" srcId="{2AB3AB41-5947-4DCC-AD2E-0B51A18D6A82}" destId="{A5882D7F-AAA5-467A-B994-5E67412D5E63}" srcOrd="10" destOrd="0" presId="urn:microsoft.com/office/officeart/2018/2/layout/IconLabelList"/>
    <dgm:cxn modelId="{B056A25F-3D9D-4F14-804C-C6A930D9965B}" type="presParOf" srcId="{A5882D7F-AAA5-467A-B994-5E67412D5E63}" destId="{7AED94C0-FF04-4B39-9C6F-80CE7817DF9A}" srcOrd="0" destOrd="0" presId="urn:microsoft.com/office/officeart/2018/2/layout/IconLabelList"/>
    <dgm:cxn modelId="{63FFB598-7C4C-42A9-8860-B79ADF085D43}" type="presParOf" srcId="{A5882D7F-AAA5-467A-B994-5E67412D5E63}" destId="{CD4B5F33-ADE2-46F0-80EF-CF3D6D3A74D5}" srcOrd="1" destOrd="0" presId="urn:microsoft.com/office/officeart/2018/2/layout/IconLabelList"/>
    <dgm:cxn modelId="{1D0CF4C0-8FBE-425E-A5C8-86A38382DA3C}" type="presParOf" srcId="{A5882D7F-AAA5-467A-B994-5E67412D5E63}" destId="{3EF6AF4E-8C1D-4D6C-82EE-FBCEBD45709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B1AB1B-FC68-4898-8D08-418F52F0873D}"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FEFA7A3-FADD-45ED-826F-9BE6387A2989}">
      <dgm:prSet/>
      <dgm:spPr/>
      <dgm:t>
        <a:bodyPr/>
        <a:lstStyle/>
        <a:p>
          <a:pPr>
            <a:lnSpc>
              <a:spcPct val="100000"/>
            </a:lnSpc>
          </a:pPr>
          <a:r>
            <a:rPr lang="en-US" dirty="0"/>
            <a:t>There are +11.000 Instagram metadata</a:t>
          </a:r>
        </a:p>
      </dgm:t>
    </dgm:pt>
    <dgm:pt modelId="{D221F602-8C2B-477B-94D1-A9B78CE3FBE3}" type="parTrans" cxnId="{4DCBEE62-C642-4FAA-934E-E8DAADEE5151}">
      <dgm:prSet/>
      <dgm:spPr/>
      <dgm:t>
        <a:bodyPr/>
        <a:lstStyle/>
        <a:p>
          <a:endParaRPr lang="en-US"/>
        </a:p>
      </dgm:t>
    </dgm:pt>
    <dgm:pt modelId="{857879A0-DDD4-4E6A-892E-FF90BE24694C}" type="sibTrans" cxnId="{4DCBEE62-C642-4FAA-934E-E8DAADEE5151}">
      <dgm:prSet/>
      <dgm:spPr/>
      <dgm:t>
        <a:bodyPr/>
        <a:lstStyle/>
        <a:p>
          <a:endParaRPr lang="en-US"/>
        </a:p>
      </dgm:t>
    </dgm:pt>
    <dgm:pt modelId="{2F7B999A-8D8C-441F-B487-1FA5C6AFCBF3}">
      <dgm:prSet/>
      <dgm:spPr/>
      <dgm:t>
        <a:bodyPr/>
        <a:lstStyle/>
        <a:p>
          <a:pPr>
            <a:lnSpc>
              <a:spcPct val="100000"/>
            </a:lnSpc>
          </a:pPr>
          <a:r>
            <a:rPr lang="en-US" dirty="0"/>
            <a:t>There were 12 features, these were used differently for each of the objectives </a:t>
          </a:r>
        </a:p>
      </dgm:t>
    </dgm:pt>
    <dgm:pt modelId="{7CD5D644-D2AE-4ACA-A7E9-1F47EC00C66B}" type="parTrans" cxnId="{C5F9400B-8CEB-4626-86A7-0A3F16D1B45E}">
      <dgm:prSet/>
      <dgm:spPr/>
      <dgm:t>
        <a:bodyPr/>
        <a:lstStyle/>
        <a:p>
          <a:endParaRPr lang="en-US"/>
        </a:p>
      </dgm:t>
    </dgm:pt>
    <dgm:pt modelId="{5AAC668C-532F-43E3-BBC3-0BB3A786F1DE}" type="sibTrans" cxnId="{C5F9400B-8CEB-4626-86A7-0A3F16D1B45E}">
      <dgm:prSet/>
      <dgm:spPr/>
      <dgm:t>
        <a:bodyPr/>
        <a:lstStyle/>
        <a:p>
          <a:endParaRPr lang="en-US"/>
        </a:p>
      </dgm:t>
    </dgm:pt>
    <dgm:pt modelId="{85B44D11-C072-480C-9DBF-2D691551052E}">
      <dgm:prSet/>
      <dgm:spPr/>
      <dgm:t>
        <a:bodyPr/>
        <a:lstStyle/>
        <a:p>
          <a:pPr>
            <a:lnSpc>
              <a:spcPct val="100000"/>
            </a:lnSpc>
          </a:pPr>
          <a:r>
            <a:rPr lang="en-US" dirty="0"/>
            <a:t>Clean data: Missing values, deal with data for Time Series Analysis, NLP and Image Classification</a:t>
          </a:r>
        </a:p>
      </dgm:t>
    </dgm:pt>
    <dgm:pt modelId="{7D80C839-D096-48C8-9567-65E6D37F3BA5}" type="parTrans" cxnId="{632CA92E-1C2D-4828-8B09-39741B565083}">
      <dgm:prSet/>
      <dgm:spPr/>
      <dgm:t>
        <a:bodyPr/>
        <a:lstStyle/>
        <a:p>
          <a:endParaRPr lang="en-US"/>
        </a:p>
      </dgm:t>
    </dgm:pt>
    <dgm:pt modelId="{4101B238-F250-485F-B848-D94B6EB8DB2D}" type="sibTrans" cxnId="{632CA92E-1C2D-4828-8B09-39741B565083}">
      <dgm:prSet/>
      <dgm:spPr/>
      <dgm:t>
        <a:bodyPr/>
        <a:lstStyle/>
        <a:p>
          <a:endParaRPr lang="en-US"/>
        </a:p>
      </dgm:t>
    </dgm:pt>
    <dgm:pt modelId="{7CB220B5-4A9D-40F9-A754-D5DC3B127124}" type="pres">
      <dgm:prSet presAssocID="{FCB1AB1B-FC68-4898-8D08-418F52F0873D}" presName="root" presStyleCnt="0">
        <dgm:presLayoutVars>
          <dgm:dir/>
          <dgm:resizeHandles val="exact"/>
        </dgm:presLayoutVars>
      </dgm:prSet>
      <dgm:spPr/>
    </dgm:pt>
    <dgm:pt modelId="{46F11590-FB43-4A07-AC8D-CAEB177F469E}" type="pres">
      <dgm:prSet presAssocID="{FFEFA7A3-FADD-45ED-826F-9BE6387A2989}" presName="compNode" presStyleCnt="0"/>
      <dgm:spPr/>
    </dgm:pt>
    <dgm:pt modelId="{19D57BB2-1EF8-4070-94BC-DE3A12581418}" type="pres">
      <dgm:prSet presAssocID="{FFEFA7A3-FADD-45ED-826F-9BE6387A29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6A164D7C-CA2D-4732-8234-381145302424}" type="pres">
      <dgm:prSet presAssocID="{FFEFA7A3-FADD-45ED-826F-9BE6387A2989}" presName="spaceRect" presStyleCnt="0"/>
      <dgm:spPr/>
    </dgm:pt>
    <dgm:pt modelId="{E693AA51-F082-49DC-81DC-B43C027597E9}" type="pres">
      <dgm:prSet presAssocID="{FFEFA7A3-FADD-45ED-826F-9BE6387A2989}" presName="textRect" presStyleLbl="revTx" presStyleIdx="0" presStyleCnt="3">
        <dgm:presLayoutVars>
          <dgm:chMax val="1"/>
          <dgm:chPref val="1"/>
        </dgm:presLayoutVars>
      </dgm:prSet>
      <dgm:spPr/>
    </dgm:pt>
    <dgm:pt modelId="{C5188D23-36CB-4AAD-9520-8F846ECB1474}" type="pres">
      <dgm:prSet presAssocID="{857879A0-DDD4-4E6A-892E-FF90BE24694C}" presName="sibTrans" presStyleCnt="0"/>
      <dgm:spPr/>
    </dgm:pt>
    <dgm:pt modelId="{8FAB50E4-2E4E-49D5-AB97-3DDE9BF0CB19}" type="pres">
      <dgm:prSet presAssocID="{2F7B999A-8D8C-441F-B487-1FA5C6AFCBF3}" presName="compNode" presStyleCnt="0"/>
      <dgm:spPr/>
    </dgm:pt>
    <dgm:pt modelId="{1ADBF067-1594-4038-8D40-BFB24981A0E6}" type="pres">
      <dgm:prSet presAssocID="{2F7B999A-8D8C-441F-B487-1FA5C6AFCB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ip Calendar"/>
        </a:ext>
      </dgm:extLst>
    </dgm:pt>
    <dgm:pt modelId="{C464B58E-91F1-4CBD-BF63-46941950831B}" type="pres">
      <dgm:prSet presAssocID="{2F7B999A-8D8C-441F-B487-1FA5C6AFCBF3}" presName="spaceRect" presStyleCnt="0"/>
      <dgm:spPr/>
    </dgm:pt>
    <dgm:pt modelId="{882EBD3F-407B-4F80-A5AA-1AA598CC95A4}" type="pres">
      <dgm:prSet presAssocID="{2F7B999A-8D8C-441F-B487-1FA5C6AFCBF3}" presName="textRect" presStyleLbl="revTx" presStyleIdx="1" presStyleCnt="3">
        <dgm:presLayoutVars>
          <dgm:chMax val="1"/>
          <dgm:chPref val="1"/>
        </dgm:presLayoutVars>
      </dgm:prSet>
      <dgm:spPr/>
    </dgm:pt>
    <dgm:pt modelId="{DA41F172-3D30-4A11-985F-C191CC1C0C2D}" type="pres">
      <dgm:prSet presAssocID="{5AAC668C-532F-43E3-BBC3-0BB3A786F1DE}" presName="sibTrans" presStyleCnt="0"/>
      <dgm:spPr/>
    </dgm:pt>
    <dgm:pt modelId="{ACECF216-EC1E-4057-8E9B-D7E2EC190B53}" type="pres">
      <dgm:prSet presAssocID="{85B44D11-C072-480C-9DBF-2D691551052E}" presName="compNode" presStyleCnt="0"/>
      <dgm:spPr/>
    </dgm:pt>
    <dgm:pt modelId="{5E0240AA-F12C-44A8-9391-221718B2EE26}" type="pres">
      <dgm:prSet presAssocID="{85B44D11-C072-480C-9DBF-2D691551052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85D58427-A6AC-4A90-96DA-421A9A924C2C}" type="pres">
      <dgm:prSet presAssocID="{85B44D11-C072-480C-9DBF-2D691551052E}" presName="spaceRect" presStyleCnt="0"/>
      <dgm:spPr/>
    </dgm:pt>
    <dgm:pt modelId="{4B8592B0-774F-4271-93D1-F85FA1C49779}" type="pres">
      <dgm:prSet presAssocID="{85B44D11-C072-480C-9DBF-2D691551052E}" presName="textRect" presStyleLbl="revTx" presStyleIdx="2" presStyleCnt="3">
        <dgm:presLayoutVars>
          <dgm:chMax val="1"/>
          <dgm:chPref val="1"/>
        </dgm:presLayoutVars>
      </dgm:prSet>
      <dgm:spPr/>
    </dgm:pt>
  </dgm:ptLst>
  <dgm:cxnLst>
    <dgm:cxn modelId="{C5F9400B-8CEB-4626-86A7-0A3F16D1B45E}" srcId="{FCB1AB1B-FC68-4898-8D08-418F52F0873D}" destId="{2F7B999A-8D8C-441F-B487-1FA5C6AFCBF3}" srcOrd="1" destOrd="0" parTransId="{7CD5D644-D2AE-4ACA-A7E9-1F47EC00C66B}" sibTransId="{5AAC668C-532F-43E3-BBC3-0BB3A786F1DE}"/>
    <dgm:cxn modelId="{632CA92E-1C2D-4828-8B09-39741B565083}" srcId="{FCB1AB1B-FC68-4898-8D08-418F52F0873D}" destId="{85B44D11-C072-480C-9DBF-2D691551052E}" srcOrd="2" destOrd="0" parTransId="{7D80C839-D096-48C8-9567-65E6D37F3BA5}" sibTransId="{4101B238-F250-485F-B848-D94B6EB8DB2D}"/>
    <dgm:cxn modelId="{4DCBEE62-C642-4FAA-934E-E8DAADEE5151}" srcId="{FCB1AB1B-FC68-4898-8D08-418F52F0873D}" destId="{FFEFA7A3-FADD-45ED-826F-9BE6387A2989}" srcOrd="0" destOrd="0" parTransId="{D221F602-8C2B-477B-94D1-A9B78CE3FBE3}" sibTransId="{857879A0-DDD4-4E6A-892E-FF90BE24694C}"/>
    <dgm:cxn modelId="{12C47D66-1C49-4F92-BF3C-5BC33CA2C946}" type="presOf" srcId="{FCB1AB1B-FC68-4898-8D08-418F52F0873D}" destId="{7CB220B5-4A9D-40F9-A754-D5DC3B127124}" srcOrd="0" destOrd="0" presId="urn:microsoft.com/office/officeart/2018/2/layout/IconLabelList"/>
    <dgm:cxn modelId="{C907054F-063C-4717-AA1B-70DA2EA109FC}" type="presOf" srcId="{2F7B999A-8D8C-441F-B487-1FA5C6AFCBF3}" destId="{882EBD3F-407B-4F80-A5AA-1AA598CC95A4}" srcOrd="0" destOrd="0" presId="urn:microsoft.com/office/officeart/2018/2/layout/IconLabelList"/>
    <dgm:cxn modelId="{41F23E90-8067-4D33-B6BE-303540D2C21C}" type="presOf" srcId="{85B44D11-C072-480C-9DBF-2D691551052E}" destId="{4B8592B0-774F-4271-93D1-F85FA1C49779}" srcOrd="0" destOrd="0" presId="urn:microsoft.com/office/officeart/2018/2/layout/IconLabelList"/>
    <dgm:cxn modelId="{9CD41AF0-89B0-493D-8FD5-8679CAC07D1D}" type="presOf" srcId="{FFEFA7A3-FADD-45ED-826F-9BE6387A2989}" destId="{E693AA51-F082-49DC-81DC-B43C027597E9}" srcOrd="0" destOrd="0" presId="urn:microsoft.com/office/officeart/2018/2/layout/IconLabelList"/>
    <dgm:cxn modelId="{1F583FEB-628A-4536-AD12-0EF5EC5B23CC}" type="presParOf" srcId="{7CB220B5-4A9D-40F9-A754-D5DC3B127124}" destId="{46F11590-FB43-4A07-AC8D-CAEB177F469E}" srcOrd="0" destOrd="0" presId="urn:microsoft.com/office/officeart/2018/2/layout/IconLabelList"/>
    <dgm:cxn modelId="{D1C85EE9-280B-42A2-A8C9-BF03336C1713}" type="presParOf" srcId="{46F11590-FB43-4A07-AC8D-CAEB177F469E}" destId="{19D57BB2-1EF8-4070-94BC-DE3A12581418}" srcOrd="0" destOrd="0" presId="urn:microsoft.com/office/officeart/2018/2/layout/IconLabelList"/>
    <dgm:cxn modelId="{D95F28E2-B78C-4F2E-AEEC-C49DCFFBA255}" type="presParOf" srcId="{46F11590-FB43-4A07-AC8D-CAEB177F469E}" destId="{6A164D7C-CA2D-4732-8234-381145302424}" srcOrd="1" destOrd="0" presId="urn:microsoft.com/office/officeart/2018/2/layout/IconLabelList"/>
    <dgm:cxn modelId="{1A105BAB-37D4-4712-835B-13658A1B1AC4}" type="presParOf" srcId="{46F11590-FB43-4A07-AC8D-CAEB177F469E}" destId="{E693AA51-F082-49DC-81DC-B43C027597E9}" srcOrd="2" destOrd="0" presId="urn:microsoft.com/office/officeart/2018/2/layout/IconLabelList"/>
    <dgm:cxn modelId="{B422B7C2-CE44-4478-B223-34606031DD27}" type="presParOf" srcId="{7CB220B5-4A9D-40F9-A754-D5DC3B127124}" destId="{C5188D23-36CB-4AAD-9520-8F846ECB1474}" srcOrd="1" destOrd="0" presId="urn:microsoft.com/office/officeart/2018/2/layout/IconLabelList"/>
    <dgm:cxn modelId="{E429538B-968F-411E-BFAB-A68106740991}" type="presParOf" srcId="{7CB220B5-4A9D-40F9-A754-D5DC3B127124}" destId="{8FAB50E4-2E4E-49D5-AB97-3DDE9BF0CB19}" srcOrd="2" destOrd="0" presId="urn:microsoft.com/office/officeart/2018/2/layout/IconLabelList"/>
    <dgm:cxn modelId="{16220FB7-C2BE-40F9-8705-66706E17D3C2}" type="presParOf" srcId="{8FAB50E4-2E4E-49D5-AB97-3DDE9BF0CB19}" destId="{1ADBF067-1594-4038-8D40-BFB24981A0E6}" srcOrd="0" destOrd="0" presId="urn:microsoft.com/office/officeart/2018/2/layout/IconLabelList"/>
    <dgm:cxn modelId="{A69738B8-BE48-4470-9612-DADD6599DC79}" type="presParOf" srcId="{8FAB50E4-2E4E-49D5-AB97-3DDE9BF0CB19}" destId="{C464B58E-91F1-4CBD-BF63-46941950831B}" srcOrd="1" destOrd="0" presId="urn:microsoft.com/office/officeart/2018/2/layout/IconLabelList"/>
    <dgm:cxn modelId="{8F29B16A-1F21-4F38-87D3-397A8AD7C999}" type="presParOf" srcId="{8FAB50E4-2E4E-49D5-AB97-3DDE9BF0CB19}" destId="{882EBD3F-407B-4F80-A5AA-1AA598CC95A4}" srcOrd="2" destOrd="0" presId="urn:microsoft.com/office/officeart/2018/2/layout/IconLabelList"/>
    <dgm:cxn modelId="{F68CEA96-9D88-4C90-8C6A-4E445F226A78}" type="presParOf" srcId="{7CB220B5-4A9D-40F9-A754-D5DC3B127124}" destId="{DA41F172-3D30-4A11-985F-C191CC1C0C2D}" srcOrd="3" destOrd="0" presId="urn:microsoft.com/office/officeart/2018/2/layout/IconLabelList"/>
    <dgm:cxn modelId="{709F2759-3340-4F7C-AED7-9A44DEFBE5AD}" type="presParOf" srcId="{7CB220B5-4A9D-40F9-A754-D5DC3B127124}" destId="{ACECF216-EC1E-4057-8E9B-D7E2EC190B53}" srcOrd="4" destOrd="0" presId="urn:microsoft.com/office/officeart/2018/2/layout/IconLabelList"/>
    <dgm:cxn modelId="{EB50C159-CB2A-452C-8437-A25B8029BC1D}" type="presParOf" srcId="{ACECF216-EC1E-4057-8E9B-D7E2EC190B53}" destId="{5E0240AA-F12C-44A8-9391-221718B2EE26}" srcOrd="0" destOrd="0" presId="urn:microsoft.com/office/officeart/2018/2/layout/IconLabelList"/>
    <dgm:cxn modelId="{57298D77-D021-4F62-BE7F-869190C51CD3}" type="presParOf" srcId="{ACECF216-EC1E-4057-8E9B-D7E2EC190B53}" destId="{85D58427-A6AC-4A90-96DA-421A9A924C2C}" srcOrd="1" destOrd="0" presId="urn:microsoft.com/office/officeart/2018/2/layout/IconLabelList"/>
    <dgm:cxn modelId="{6E8F4DF2-21F5-4DC6-94DA-7314559B58BE}" type="presParOf" srcId="{ACECF216-EC1E-4057-8E9B-D7E2EC190B53}" destId="{4B8592B0-774F-4271-93D1-F85FA1C4977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31D8D-130D-4BF0-BBF0-F74E9E1EDF61}">
      <dsp:nvSpPr>
        <dsp:cNvPr id="0" name=""/>
        <dsp:cNvSpPr/>
      </dsp:nvSpPr>
      <dsp:spPr>
        <a:xfrm>
          <a:off x="0" y="0"/>
          <a:ext cx="7183597"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8B2D51-9EAF-4D14-A903-0A3F81588DBF}">
      <dsp:nvSpPr>
        <dsp:cNvPr id="0" name=""/>
        <dsp:cNvSpPr/>
      </dsp:nvSpPr>
      <dsp:spPr>
        <a:xfrm>
          <a:off x="0" y="0"/>
          <a:ext cx="7183597" cy="157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Learn the practices that make an Instagram account popular. </a:t>
          </a:r>
        </a:p>
      </dsp:txBody>
      <dsp:txXfrm>
        <a:off x="0" y="0"/>
        <a:ext cx="7183597" cy="1576180"/>
      </dsp:txXfrm>
    </dsp:sp>
    <dsp:sp modelId="{62CAF613-4503-4690-877A-DD29632B5B4A}">
      <dsp:nvSpPr>
        <dsp:cNvPr id="0" name=""/>
        <dsp:cNvSpPr/>
      </dsp:nvSpPr>
      <dsp:spPr>
        <a:xfrm>
          <a:off x="0" y="1576180"/>
          <a:ext cx="7183597"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702A11-1AA4-4923-B6F4-043D29964905}">
      <dsp:nvSpPr>
        <dsp:cNvPr id="0" name=""/>
        <dsp:cNvSpPr/>
      </dsp:nvSpPr>
      <dsp:spPr>
        <a:xfrm>
          <a:off x="0" y="1576180"/>
          <a:ext cx="7183597" cy="157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dirty="0"/>
            <a:t>This can benefit anyone that </a:t>
          </a:r>
          <a:r>
            <a:rPr lang="en-US" sz="1900" kern="1200" dirty="0"/>
            <a:t>wants to build a presence in this social network platform.</a:t>
          </a:r>
        </a:p>
        <a:p>
          <a:pPr marL="0" lvl="0" indent="0" algn="l" defTabSz="844550">
            <a:lnSpc>
              <a:spcPct val="90000"/>
            </a:lnSpc>
            <a:spcBef>
              <a:spcPct val="0"/>
            </a:spcBef>
            <a:spcAft>
              <a:spcPct val="35000"/>
            </a:spcAft>
            <a:buNone/>
          </a:pPr>
          <a:endParaRPr lang="en-US" sz="1900" kern="1200" dirty="0"/>
        </a:p>
        <a:p>
          <a:pPr marL="0" lvl="0" indent="0" algn="l" defTabSz="844550">
            <a:lnSpc>
              <a:spcPct val="90000"/>
            </a:lnSpc>
            <a:spcBef>
              <a:spcPct val="0"/>
            </a:spcBef>
            <a:spcAft>
              <a:spcPct val="35000"/>
            </a:spcAft>
            <a:buNone/>
          </a:pPr>
          <a:r>
            <a:rPr lang="en-US" sz="1900" kern="1200" dirty="0"/>
            <a:t>The goal of this study is to use the study to create an Instagram page and follow the recommendations  to grow an audience</a:t>
          </a:r>
        </a:p>
      </dsp:txBody>
      <dsp:txXfrm>
        <a:off x="0" y="1576180"/>
        <a:ext cx="7183597" cy="15761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D92A9-49B5-4BC8-84D5-B9AD2A29E958}">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84C1F4-F892-4716-975D-B7D9B466EDD2}">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57B7F7-C67F-4DEE-85EF-074D34422547}">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t>Growth</a:t>
          </a:r>
        </a:p>
      </dsp:txBody>
      <dsp:txXfrm>
        <a:off x="1553633" y="574"/>
        <a:ext cx="3155566" cy="1345137"/>
      </dsp:txXfrm>
    </dsp:sp>
    <dsp:sp modelId="{DB6153E5-87C4-4570-A647-9C93921D3A2B}">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a:t>Understand data</a:t>
          </a:r>
        </a:p>
      </dsp:txBody>
      <dsp:txXfrm>
        <a:off x="4709200" y="574"/>
        <a:ext cx="2303169" cy="1345137"/>
      </dsp:txXfrm>
    </dsp:sp>
    <dsp:sp modelId="{623AFFAE-781A-4758-8AE7-A989953BB6FC}">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D505AC-6CE6-40A0-A00C-7408888330AB}">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1F8561-A843-4EC7-83EF-2AF727F11C7D}">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t>Engagement</a:t>
          </a:r>
        </a:p>
      </dsp:txBody>
      <dsp:txXfrm>
        <a:off x="1553633" y="1681996"/>
        <a:ext cx="3155566" cy="1345137"/>
      </dsp:txXfrm>
    </dsp:sp>
    <dsp:sp modelId="{00B1008E-6731-43C6-BBBE-2937AAC2CD69}">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a:t>Understand what customers like</a:t>
          </a:r>
        </a:p>
      </dsp:txBody>
      <dsp:txXfrm>
        <a:off x="4709200" y="1681996"/>
        <a:ext cx="2303169" cy="1345137"/>
      </dsp:txXfrm>
    </dsp:sp>
    <dsp:sp modelId="{01684A43-F6E3-414F-A2DA-25AB63AECDA5}">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C4B68-0333-4CA2-BA87-80C6274F34D1}">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43F3BF-D550-4EE1-A09E-050FB4A04224}">
      <dsp:nvSpPr>
        <dsp:cNvPr id="0" name=""/>
        <dsp:cNvSpPr/>
      </dsp:nvSpPr>
      <dsp:spPr>
        <a:xfrm>
          <a:off x="1553633" y="3363418"/>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100000"/>
            </a:lnSpc>
            <a:spcBef>
              <a:spcPct val="0"/>
            </a:spcBef>
            <a:spcAft>
              <a:spcPct val="35000"/>
            </a:spcAft>
            <a:buNone/>
          </a:pPr>
          <a:r>
            <a:rPr lang="en-US" sz="2500" kern="1200"/>
            <a:t>Following</a:t>
          </a:r>
        </a:p>
      </dsp:txBody>
      <dsp:txXfrm>
        <a:off x="1553633" y="3363418"/>
        <a:ext cx="3155566" cy="1345137"/>
      </dsp:txXfrm>
    </dsp:sp>
    <dsp:sp modelId="{4AFC4516-05E0-4820-8728-124F497535AA}">
      <dsp:nvSpPr>
        <dsp:cNvPr id="0" name=""/>
        <dsp:cNvSpPr/>
      </dsp:nvSpPr>
      <dsp:spPr>
        <a:xfrm>
          <a:off x="4709200" y="3363418"/>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100000"/>
            </a:lnSpc>
            <a:spcBef>
              <a:spcPct val="0"/>
            </a:spcBef>
            <a:spcAft>
              <a:spcPct val="35000"/>
            </a:spcAft>
            <a:buNone/>
          </a:pPr>
          <a:r>
            <a:rPr lang="en-US" sz="1800" kern="1200"/>
            <a:t>Follow people to get more engagment</a:t>
          </a:r>
        </a:p>
      </dsp:txBody>
      <dsp:txXfrm>
        <a:off x="4709200" y="3363418"/>
        <a:ext cx="2303169" cy="134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44A6E-52AC-459D-92DC-071D05C043F1}">
      <dsp:nvSpPr>
        <dsp:cNvPr id="0" name=""/>
        <dsp:cNvSpPr/>
      </dsp:nvSpPr>
      <dsp:spPr>
        <a:xfrm>
          <a:off x="1074778" y="378716"/>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7B659A-62D9-47B7-8A99-641F7740DB6F}">
      <dsp:nvSpPr>
        <dsp:cNvPr id="0" name=""/>
        <dsp:cNvSpPr/>
      </dsp:nvSpPr>
      <dsp:spPr>
        <a:xfrm>
          <a:off x="597181" y="144278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Frame the Problem</a:t>
          </a:r>
        </a:p>
      </dsp:txBody>
      <dsp:txXfrm>
        <a:off x="597181" y="1442788"/>
        <a:ext cx="1736718" cy="694687"/>
      </dsp:txXfrm>
    </dsp:sp>
    <dsp:sp modelId="{002AC245-4933-49BE-B376-49986A43D563}">
      <dsp:nvSpPr>
        <dsp:cNvPr id="0" name=""/>
        <dsp:cNvSpPr/>
      </dsp:nvSpPr>
      <dsp:spPr>
        <a:xfrm>
          <a:off x="3115423" y="378716"/>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6E172F0-8CD5-4E10-963A-742D9FA5C98F}">
      <dsp:nvSpPr>
        <dsp:cNvPr id="0" name=""/>
        <dsp:cNvSpPr/>
      </dsp:nvSpPr>
      <dsp:spPr>
        <a:xfrm>
          <a:off x="2637825" y="144278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Collect Raw Data</a:t>
          </a:r>
        </a:p>
      </dsp:txBody>
      <dsp:txXfrm>
        <a:off x="2637825" y="1442788"/>
        <a:ext cx="1736718" cy="694687"/>
      </dsp:txXfrm>
    </dsp:sp>
    <dsp:sp modelId="{26C67D02-A7CC-47A4-9527-C5ACA1389298}">
      <dsp:nvSpPr>
        <dsp:cNvPr id="0" name=""/>
        <dsp:cNvSpPr/>
      </dsp:nvSpPr>
      <dsp:spPr>
        <a:xfrm>
          <a:off x="5156067" y="378716"/>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9372F3-B225-4FF1-B4E4-447EF3BA46CC}">
      <dsp:nvSpPr>
        <dsp:cNvPr id="0" name=""/>
        <dsp:cNvSpPr/>
      </dsp:nvSpPr>
      <dsp:spPr>
        <a:xfrm>
          <a:off x="4678470" y="1442788"/>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Process the Data</a:t>
          </a:r>
        </a:p>
      </dsp:txBody>
      <dsp:txXfrm>
        <a:off x="4678470" y="1442788"/>
        <a:ext cx="1736718" cy="694687"/>
      </dsp:txXfrm>
    </dsp:sp>
    <dsp:sp modelId="{30BA6FB4-D7E9-4407-A25E-C80014F85B0E}">
      <dsp:nvSpPr>
        <dsp:cNvPr id="0" name=""/>
        <dsp:cNvSpPr/>
      </dsp:nvSpPr>
      <dsp:spPr>
        <a:xfrm>
          <a:off x="1074778" y="2571655"/>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869478-E5B3-458B-B90C-D04F66B75317}">
      <dsp:nvSpPr>
        <dsp:cNvPr id="0" name=""/>
        <dsp:cNvSpPr/>
      </dsp:nvSpPr>
      <dsp:spPr>
        <a:xfrm>
          <a:off x="597181" y="3635726"/>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Explore the Data/ Perform In-Depth Analysis</a:t>
          </a:r>
        </a:p>
      </dsp:txBody>
      <dsp:txXfrm>
        <a:off x="597181" y="3635726"/>
        <a:ext cx="1736718" cy="694687"/>
      </dsp:txXfrm>
    </dsp:sp>
    <dsp:sp modelId="{404AF866-05C7-4B82-B78D-EEAA2DF36230}">
      <dsp:nvSpPr>
        <dsp:cNvPr id="0" name=""/>
        <dsp:cNvSpPr/>
      </dsp:nvSpPr>
      <dsp:spPr>
        <a:xfrm>
          <a:off x="3115423" y="2571655"/>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C03C5E-D12E-492A-8A00-308C8E774FE1}">
      <dsp:nvSpPr>
        <dsp:cNvPr id="0" name=""/>
        <dsp:cNvSpPr/>
      </dsp:nvSpPr>
      <dsp:spPr>
        <a:xfrm>
          <a:off x="2637825" y="3635726"/>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Train</a:t>
          </a:r>
          <a:r>
            <a:rPr lang="en-US" sz="1700" kern="1200" baseline="0"/>
            <a:t> and Evaluate Models</a:t>
          </a:r>
          <a:endParaRPr lang="en-US" sz="1700" kern="1200"/>
        </a:p>
      </dsp:txBody>
      <dsp:txXfrm>
        <a:off x="2637825" y="3635726"/>
        <a:ext cx="1736718" cy="694687"/>
      </dsp:txXfrm>
    </dsp:sp>
    <dsp:sp modelId="{7AED94C0-FF04-4B39-9C6F-80CE7817DF9A}">
      <dsp:nvSpPr>
        <dsp:cNvPr id="0" name=""/>
        <dsp:cNvSpPr/>
      </dsp:nvSpPr>
      <dsp:spPr>
        <a:xfrm>
          <a:off x="5156067" y="2571655"/>
          <a:ext cx="781523" cy="7815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F6AF4E-8C1D-4D6C-82EE-FBCEBD45709B}">
      <dsp:nvSpPr>
        <dsp:cNvPr id="0" name=""/>
        <dsp:cNvSpPr/>
      </dsp:nvSpPr>
      <dsp:spPr>
        <a:xfrm>
          <a:off x="4678470" y="3635726"/>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Communicate results </a:t>
          </a:r>
        </a:p>
      </dsp:txBody>
      <dsp:txXfrm>
        <a:off x="4678470" y="3635726"/>
        <a:ext cx="1736718" cy="694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57BB2-1EF8-4070-94BC-DE3A12581418}">
      <dsp:nvSpPr>
        <dsp:cNvPr id="0" name=""/>
        <dsp:cNvSpPr/>
      </dsp:nvSpPr>
      <dsp:spPr>
        <a:xfrm>
          <a:off x="1063980" y="719741"/>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93AA51-F082-49DC-81DC-B43C027597E9}">
      <dsp:nvSpPr>
        <dsp:cNvPr id="0" name=""/>
        <dsp:cNvSpPr/>
      </dsp:nvSpPr>
      <dsp:spPr>
        <a:xfrm>
          <a:off x="285097"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There are +11.000 Instagram metadata</a:t>
          </a:r>
        </a:p>
      </dsp:txBody>
      <dsp:txXfrm>
        <a:off x="285097" y="2346338"/>
        <a:ext cx="2832300" cy="720000"/>
      </dsp:txXfrm>
    </dsp:sp>
    <dsp:sp modelId="{1ADBF067-1594-4038-8D40-BFB24981A0E6}">
      <dsp:nvSpPr>
        <dsp:cNvPr id="0" name=""/>
        <dsp:cNvSpPr/>
      </dsp:nvSpPr>
      <dsp:spPr>
        <a:xfrm>
          <a:off x="4391932" y="719741"/>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2EBD3F-407B-4F80-A5AA-1AA598CC95A4}">
      <dsp:nvSpPr>
        <dsp:cNvPr id="0" name=""/>
        <dsp:cNvSpPr/>
      </dsp:nvSpPr>
      <dsp:spPr>
        <a:xfrm>
          <a:off x="3613050"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There were 12 features, these were used differently for each of the objectives </a:t>
          </a:r>
        </a:p>
      </dsp:txBody>
      <dsp:txXfrm>
        <a:off x="3613050" y="2346338"/>
        <a:ext cx="2832300" cy="720000"/>
      </dsp:txXfrm>
    </dsp:sp>
    <dsp:sp modelId="{5E0240AA-F12C-44A8-9391-221718B2EE26}">
      <dsp:nvSpPr>
        <dsp:cNvPr id="0" name=""/>
        <dsp:cNvSpPr/>
      </dsp:nvSpPr>
      <dsp:spPr>
        <a:xfrm>
          <a:off x="7719885" y="719741"/>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8592B0-774F-4271-93D1-F85FA1C49779}">
      <dsp:nvSpPr>
        <dsp:cNvPr id="0" name=""/>
        <dsp:cNvSpPr/>
      </dsp:nvSpPr>
      <dsp:spPr>
        <a:xfrm>
          <a:off x="6941002"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Clean data: Missing values, deal with data for Time Series Analysis, NLP and Image Classification</a:t>
          </a:r>
        </a:p>
      </dsp:txBody>
      <dsp:txXfrm>
        <a:off x="6941002" y="2346338"/>
        <a:ext cx="28323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534E0-F1AC-46FA-A8C1-E67350458298}" type="datetimeFigureOut">
              <a:rPr lang="en-GB" smtClean="0"/>
              <a:t>14/05/2021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71313-80EF-48FB-B827-80431A09E09E}" type="slidenum">
              <a:rPr lang="en-GB" smtClean="0"/>
              <a:t>‹#›</a:t>
            </a:fld>
            <a:endParaRPr lang="en-GB"/>
          </a:p>
        </p:txBody>
      </p:sp>
    </p:spTree>
    <p:extLst>
      <p:ext uri="{BB962C8B-B14F-4D97-AF65-F5344CB8AC3E}">
        <p14:creationId xmlns:p14="http://schemas.microsoft.com/office/powerpoint/2010/main" val="40299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probably one of the most ambitious projects I have worked so far. There are different goals, firstly we need to understand what makes a person engage with an Instagram account, this will be specific for the theme I have chosen.</a:t>
            </a:r>
          </a:p>
          <a:p>
            <a:r>
              <a:rPr lang="en-US" dirty="0"/>
              <a:t>Secondly, this can be used to help someone already stablished with an Instagram account to further improve their engage with their audience and increment their followers </a:t>
            </a:r>
          </a:p>
          <a:p>
            <a:r>
              <a:rPr lang="en-US" dirty="0"/>
              <a:t>However, the main goal is to use the recommendations given at the end of the study and get an Instagram account as far as possible. </a:t>
            </a:r>
          </a:p>
          <a:p>
            <a:r>
              <a:rPr lang="en-US" dirty="0"/>
              <a:t>There is going to be involved Natural Language Processing, Time Series analysis (as a bench mark) , Machine learning for Classification and finally some AWS using EC2 and Lambda to run the scripts at certain times. </a:t>
            </a:r>
          </a:p>
        </p:txBody>
      </p:sp>
      <p:sp>
        <p:nvSpPr>
          <p:cNvPr id="4" name="Slide Number Placeholder 3"/>
          <p:cNvSpPr>
            <a:spLocks noGrp="1"/>
          </p:cNvSpPr>
          <p:nvPr>
            <p:ph type="sldNum" sz="quarter" idx="5"/>
          </p:nvPr>
        </p:nvSpPr>
        <p:spPr/>
        <p:txBody>
          <a:bodyPr/>
          <a:lstStyle/>
          <a:p>
            <a:fld id="{55971313-80EF-48FB-B827-80431A09E09E}" type="slidenum">
              <a:rPr lang="en-GB" smtClean="0"/>
              <a:t>2</a:t>
            </a:fld>
            <a:endParaRPr lang="en-GB"/>
          </a:p>
        </p:txBody>
      </p:sp>
    </p:spTree>
    <p:extLst>
      <p:ext uri="{BB962C8B-B14F-4D97-AF65-F5344CB8AC3E}">
        <p14:creationId xmlns:p14="http://schemas.microsoft.com/office/powerpoint/2010/main" val="3303959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included the results as an extra slide, I created a Instagram page and followed my recommendations. I used the 30 hashtags, posted +4 pictures each day on Friday, Saturday and Sunday. I posted other days as well, but not with the same intensity as on the weekend. </a:t>
            </a:r>
          </a:p>
          <a:p>
            <a:r>
              <a:rPr lang="en-US" dirty="0"/>
              <a:t>I also followed some people, to make it look more genuine and evade Instagram from blocking my account </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14</a:t>
            </a:fld>
            <a:endParaRPr lang="en-GB"/>
          </a:p>
        </p:txBody>
      </p:sp>
    </p:spTree>
    <p:extLst>
      <p:ext uri="{BB962C8B-B14F-4D97-AF65-F5344CB8AC3E}">
        <p14:creationId xmlns:p14="http://schemas.microsoft.com/office/powerpoint/2010/main" val="2587146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these pictures show the amount of likes on each picture, we have a progressive increase on them. First picture was posted at the beginning of February with 3,218 likes, second picture was posted at the end of February and has 4,885 likes. Last picture was on March and it had 5,755 likes. This means that following the recommendations will help this particular Instagram themed to increase their engage and their followers. </a:t>
            </a:r>
          </a:p>
          <a:p>
            <a:r>
              <a:rPr lang="en-US" dirty="0"/>
              <a:t>To Finalize this project I decided to sell this account, the profit was 3.5k. </a:t>
            </a:r>
          </a:p>
          <a:p>
            <a:r>
              <a:rPr lang="en-US" dirty="0"/>
              <a:t>Selling accounts in Instagram is something pretty common, once sold the user can change the name and keep the theme or also change it. </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15</a:t>
            </a:fld>
            <a:endParaRPr lang="en-GB"/>
          </a:p>
        </p:txBody>
      </p:sp>
    </p:spTree>
    <p:extLst>
      <p:ext uri="{BB962C8B-B14F-4D97-AF65-F5344CB8AC3E}">
        <p14:creationId xmlns:p14="http://schemas.microsoft.com/office/powerpoint/2010/main" val="123340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 the problem: Identify business priorities and make strategic decisions that will lead my work</a:t>
            </a:r>
          </a:p>
          <a:p>
            <a:r>
              <a:rPr lang="en-US" dirty="0"/>
              <a:t>Collect raw data: The data was Extracted using Instagram Graph API, but also a </a:t>
            </a:r>
            <a:r>
              <a:rPr lang="en-US" dirty="0" err="1"/>
              <a:t>webscrapper</a:t>
            </a:r>
            <a:r>
              <a:rPr lang="en-US" dirty="0"/>
              <a:t>. </a:t>
            </a:r>
          </a:p>
          <a:p>
            <a:r>
              <a:rPr lang="en-US" dirty="0"/>
              <a:t>Process the Data: There is a lot of data processing in this project, from timeseries to natural language processing. </a:t>
            </a:r>
          </a:p>
          <a:p>
            <a:r>
              <a:rPr lang="en-US" dirty="0"/>
              <a:t>Explore the data: Split the data in different ways and use statistics to test and create visualizations to interpret data</a:t>
            </a:r>
          </a:p>
          <a:p>
            <a:r>
              <a:rPr lang="en-US" dirty="0"/>
              <a:t>Train and Evaluate Models: Create Time Series Models to predict Instagram account growth and create machine learning models to classify images. </a:t>
            </a:r>
            <a:endParaRPr lang="en-GB" dirty="0"/>
          </a:p>
          <a:p>
            <a:r>
              <a:rPr lang="en-GB" dirty="0"/>
              <a:t>Communicate Results: The results are presented in this presentation</a:t>
            </a:r>
          </a:p>
        </p:txBody>
      </p:sp>
      <p:sp>
        <p:nvSpPr>
          <p:cNvPr id="4" name="Slide Number Placeholder 3"/>
          <p:cNvSpPr>
            <a:spLocks noGrp="1"/>
          </p:cNvSpPr>
          <p:nvPr>
            <p:ph type="sldNum" sz="quarter" idx="5"/>
          </p:nvPr>
        </p:nvSpPr>
        <p:spPr/>
        <p:txBody>
          <a:bodyPr/>
          <a:lstStyle/>
          <a:p>
            <a:fld id="{55971313-80EF-48FB-B827-80431A09E09E}" type="slidenum">
              <a:rPr lang="en-GB" smtClean="0"/>
              <a:t>5</a:t>
            </a:fld>
            <a:endParaRPr lang="en-GB"/>
          </a:p>
        </p:txBody>
      </p:sp>
    </p:spTree>
    <p:extLst>
      <p:ext uri="{BB962C8B-B14F-4D97-AF65-F5344CB8AC3E}">
        <p14:creationId xmlns:p14="http://schemas.microsoft.com/office/powerpoint/2010/main" val="3796859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was collected using the official </a:t>
            </a:r>
            <a:r>
              <a:rPr lang="en-US" dirty="0" err="1"/>
              <a:t>instagramGraphApi</a:t>
            </a:r>
            <a:r>
              <a:rPr lang="en-US" dirty="0"/>
              <a:t>. The data was collected throughout 2 weeks, as I was only able to scrap 600 entries every 18 hours.</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6</a:t>
            </a:fld>
            <a:endParaRPr lang="en-GB"/>
          </a:p>
        </p:txBody>
      </p:sp>
    </p:spTree>
    <p:extLst>
      <p:ext uri="{BB962C8B-B14F-4D97-AF65-F5344CB8AC3E}">
        <p14:creationId xmlns:p14="http://schemas.microsoft.com/office/powerpoint/2010/main" val="1964678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my data there were four different Instagram accounts, these accounts however, had the same theme. A theme: is a type of content that the Instagram account owner posts about. For example: cars, motorbikes, country. </a:t>
            </a:r>
          </a:p>
          <a:p>
            <a:r>
              <a:rPr lang="en-US" dirty="0"/>
              <a:t>The theme I have chosen was a city : London. </a:t>
            </a:r>
          </a:p>
          <a:p>
            <a:r>
              <a:rPr lang="en-US" dirty="0"/>
              <a:t>Getting the average, we can appreciate that the Instagram users that follow this kind of Instagram pages are more active Friday, Saturday and Sunday. </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7</a:t>
            </a:fld>
            <a:endParaRPr lang="en-GB"/>
          </a:p>
        </p:txBody>
      </p:sp>
    </p:spTree>
    <p:extLst>
      <p:ext uri="{BB962C8B-B14F-4D97-AF65-F5344CB8AC3E}">
        <p14:creationId xmlns:p14="http://schemas.microsoft.com/office/powerpoint/2010/main" val="269436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each Instagram account individually we can differentiate how their followers react to their posts. </a:t>
            </a:r>
          </a:p>
          <a:p>
            <a:r>
              <a:rPr lang="en-US" dirty="0"/>
              <a:t>Exploring London: gets more likes on Fridays, Saturday and Sundays.</a:t>
            </a:r>
          </a:p>
          <a:p>
            <a:r>
              <a:rPr lang="en-US" dirty="0"/>
              <a:t>Moving to London: gets more likes on Sundays, Tuesdays and Wednesdays </a:t>
            </a:r>
          </a:p>
          <a:p>
            <a:r>
              <a:rPr lang="en-US" dirty="0" err="1"/>
              <a:t>Londonbeautifullife</a:t>
            </a:r>
            <a:r>
              <a:rPr lang="en-US" dirty="0"/>
              <a:t>: on Fridays, Saturdays and Sundays</a:t>
            </a:r>
          </a:p>
          <a:p>
            <a:r>
              <a:rPr lang="en-US" dirty="0"/>
              <a:t>Lastly, Visit London: Saturday, Thursday and Wednesdays are where the average likes are higher.</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8</a:t>
            </a:fld>
            <a:endParaRPr lang="en-GB"/>
          </a:p>
        </p:txBody>
      </p:sp>
    </p:spTree>
    <p:extLst>
      <p:ext uri="{BB962C8B-B14F-4D97-AF65-F5344CB8AC3E}">
        <p14:creationId xmlns:p14="http://schemas.microsoft.com/office/powerpoint/2010/main" val="1389516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further Explore within the day, the time of the day with a higher average of likes, </a:t>
            </a:r>
          </a:p>
          <a:p>
            <a:r>
              <a:rPr lang="en-US" dirty="0"/>
              <a:t>Due to the time constrain I will not be able to go through all the Instagram pages. However, Exploring London will serve as an example. </a:t>
            </a:r>
          </a:p>
          <a:p>
            <a:r>
              <a:rPr lang="en-US" dirty="0"/>
              <a:t>We can see that posting on Monday at either 05am, 12pm or 21 gets the account more likes on average. </a:t>
            </a:r>
          </a:p>
          <a:p>
            <a:r>
              <a:rPr lang="en-US" dirty="0"/>
              <a:t>Friday in the other hand, 13:00 and 14:.00 gets the most likes</a:t>
            </a:r>
          </a:p>
          <a:p>
            <a:endParaRPr lang="en-US" dirty="0"/>
          </a:p>
          <a:p>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9</a:t>
            </a:fld>
            <a:endParaRPr lang="en-GB"/>
          </a:p>
        </p:txBody>
      </p:sp>
    </p:spTree>
    <p:extLst>
      <p:ext uri="{BB962C8B-B14F-4D97-AF65-F5344CB8AC3E}">
        <p14:creationId xmlns:p14="http://schemas.microsoft.com/office/powerpoint/2010/main" val="2352953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conducted some text classification in the caption of the posts. </a:t>
            </a:r>
            <a:r>
              <a:rPr lang="en-GB" dirty="0"/>
              <a:t> This allowed me to generate the best captions for the pictures. </a:t>
            </a:r>
          </a:p>
          <a:p>
            <a:r>
              <a:rPr lang="en-GB" dirty="0"/>
              <a:t>We can see the top 30 words used in the captions of the pictures.  For my surprise Hackney is number 30. </a:t>
            </a:r>
          </a:p>
          <a:p>
            <a:endParaRPr lang="en-US" dirty="0"/>
          </a:p>
        </p:txBody>
      </p:sp>
      <p:sp>
        <p:nvSpPr>
          <p:cNvPr id="4" name="Slide Number Placeholder 3"/>
          <p:cNvSpPr>
            <a:spLocks noGrp="1"/>
          </p:cNvSpPr>
          <p:nvPr>
            <p:ph type="sldNum" sz="quarter" idx="5"/>
          </p:nvPr>
        </p:nvSpPr>
        <p:spPr/>
        <p:txBody>
          <a:bodyPr/>
          <a:lstStyle/>
          <a:p>
            <a:fld id="{55971313-80EF-48FB-B827-80431A09E09E}" type="slidenum">
              <a:rPr lang="en-GB" smtClean="0"/>
              <a:t>10</a:t>
            </a:fld>
            <a:endParaRPr lang="en-GB"/>
          </a:p>
        </p:txBody>
      </p:sp>
    </p:spTree>
    <p:extLst>
      <p:ext uri="{BB962C8B-B14F-4D97-AF65-F5344CB8AC3E}">
        <p14:creationId xmlns:p14="http://schemas.microsoft.com/office/powerpoint/2010/main" val="191913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created this time series analysis to see where the Instagram pages will be in the future if they kept posting in a similar manner as they have had all this time. </a:t>
            </a:r>
          </a:p>
          <a:p>
            <a:r>
              <a:rPr lang="en-US" b="0" i="0" dirty="0">
                <a:solidFill>
                  <a:srgbClr val="000000"/>
                </a:solidFill>
                <a:effectLst/>
                <a:latin typeface="Helvetica Neue"/>
              </a:rPr>
              <a:t>We can see that towards the end of the year the account tends to get more likes. We can appreciate that this happens in the predictions. However, the further the predictions are the less reliable it is</a:t>
            </a:r>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11</a:t>
            </a:fld>
            <a:endParaRPr lang="en-GB"/>
          </a:p>
        </p:txBody>
      </p:sp>
    </p:spTree>
    <p:extLst>
      <p:ext uri="{BB962C8B-B14F-4D97-AF65-F5344CB8AC3E}">
        <p14:creationId xmlns:p14="http://schemas.microsoft.com/office/powerpoint/2010/main" val="252647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classification was done with a totally different dataset, this dataset constituted of images of New York. The machine learning model was trained on this data but it was later used on my main London dataset. </a:t>
            </a:r>
          </a:p>
          <a:p>
            <a:r>
              <a:rPr lang="en-US" dirty="0"/>
              <a:t>I had to manually classify 6.5k following a criteria. The model that performed better was Logistic Regression. We can see that the F1 score and the test Recall are higher than in the other models. Therefore, I decided to create my final model using Logistic Regression. </a:t>
            </a:r>
          </a:p>
          <a:p>
            <a:endParaRPr lang="en-GB" dirty="0"/>
          </a:p>
        </p:txBody>
      </p:sp>
      <p:sp>
        <p:nvSpPr>
          <p:cNvPr id="4" name="Slide Number Placeholder 3"/>
          <p:cNvSpPr>
            <a:spLocks noGrp="1"/>
          </p:cNvSpPr>
          <p:nvPr>
            <p:ph type="sldNum" sz="quarter" idx="5"/>
          </p:nvPr>
        </p:nvSpPr>
        <p:spPr/>
        <p:txBody>
          <a:bodyPr/>
          <a:lstStyle/>
          <a:p>
            <a:fld id="{55971313-80EF-48FB-B827-80431A09E09E}" type="slidenum">
              <a:rPr lang="en-GB" smtClean="0"/>
              <a:t>12</a:t>
            </a:fld>
            <a:endParaRPr lang="en-GB"/>
          </a:p>
        </p:txBody>
      </p:sp>
    </p:spTree>
    <p:extLst>
      <p:ext uri="{BB962C8B-B14F-4D97-AF65-F5344CB8AC3E}">
        <p14:creationId xmlns:p14="http://schemas.microsoft.com/office/powerpoint/2010/main" val="418407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5/14/2021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5/14/2021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5/14/2021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5/14/2021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5/14/2021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5/14/2021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Increment Instagram influence</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By </a:t>
            </a:r>
            <a:r>
              <a:rPr lang="en-US" dirty="0" err="1"/>
              <a:t>erik</a:t>
            </a:r>
            <a:r>
              <a:rPr lang="en-US" dirty="0"/>
              <a:t> </a:t>
            </a:r>
            <a:r>
              <a:rPr lang="en-US" dirty="0" err="1"/>
              <a:t>castro</a:t>
            </a:r>
            <a:r>
              <a:rPr lang="en-US" dirty="0"/>
              <a:t> // flatiron school</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0" name="Rectangle 76">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31" name="Rectangle 78">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132" name="Rectangle 80">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33" name="Rectangle 82">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134" name="Rectangle 84">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9BA1576B-47E6-4FDC-98F2-FAB180BE5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99" b="3453"/>
          <a:stretch/>
        </p:blipFill>
        <p:spPr bwMode="auto">
          <a:xfrm>
            <a:off x="794374" y="405412"/>
            <a:ext cx="4999023" cy="38569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861FFF5D-CE06-4C86-AA05-193491C1617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39931" y="854143"/>
            <a:ext cx="5509282" cy="2809733"/>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86">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36" name="Rectangle 88">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55B2B8-1931-46D7-975B-9475B6D582B3}"/>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sz="1900">
                <a:solidFill>
                  <a:srgbClr val="FFFFFF"/>
                </a:solidFill>
              </a:rPr>
              <a:t>Explore data/ perform in-depth analysis</a:t>
            </a:r>
            <a:br>
              <a:rPr lang="en-US" sz="1900">
                <a:solidFill>
                  <a:srgbClr val="FFFFFF"/>
                </a:solidFill>
              </a:rPr>
            </a:br>
            <a:br>
              <a:rPr lang="en-US" sz="1900">
                <a:solidFill>
                  <a:srgbClr val="FFFFFF"/>
                </a:solidFill>
              </a:rPr>
            </a:br>
            <a:r>
              <a:rPr lang="en-US" sz="1900">
                <a:solidFill>
                  <a:srgbClr val="FFFFFF"/>
                </a:solidFill>
              </a:rPr>
              <a:t>Text classification</a:t>
            </a:r>
          </a:p>
        </p:txBody>
      </p:sp>
    </p:spTree>
    <p:extLst>
      <p:ext uri="{BB962C8B-B14F-4D97-AF65-F5344CB8AC3E}">
        <p14:creationId xmlns:p14="http://schemas.microsoft.com/office/powerpoint/2010/main" val="1319530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FD41-7775-4E70-A4CD-7454B842B532}"/>
              </a:ext>
            </a:extLst>
          </p:cNvPr>
          <p:cNvSpPr>
            <a:spLocks noGrp="1"/>
          </p:cNvSpPr>
          <p:nvPr>
            <p:ph type="title"/>
          </p:nvPr>
        </p:nvSpPr>
        <p:spPr/>
        <p:txBody>
          <a:bodyPr/>
          <a:lstStyle/>
          <a:p>
            <a:pPr algn="ctr"/>
            <a:r>
              <a:rPr lang="en-US" dirty="0"/>
              <a:t>Train and evaluate models</a:t>
            </a:r>
            <a:br>
              <a:rPr lang="en-US" dirty="0"/>
            </a:br>
            <a:r>
              <a:rPr lang="en-US" sz="2400" dirty="0">
                <a:solidFill>
                  <a:schemeClr val="accent2">
                    <a:lumMod val="75000"/>
                  </a:schemeClr>
                </a:solidFill>
              </a:rPr>
              <a:t>Time Series Analysis</a:t>
            </a:r>
            <a:endParaRPr lang="en-GB" sz="2400" dirty="0">
              <a:solidFill>
                <a:schemeClr val="accent2">
                  <a:lumMod val="75000"/>
                </a:schemeClr>
              </a:solidFill>
            </a:endParaRPr>
          </a:p>
        </p:txBody>
      </p:sp>
      <p:pic>
        <p:nvPicPr>
          <p:cNvPr id="4098" name="Picture 2">
            <a:extLst>
              <a:ext uri="{FF2B5EF4-FFF2-40B4-BE49-F238E27FC236}">
                <a16:creationId xmlns:a16="http://schemas.microsoft.com/office/drawing/2014/main" id="{6F2E884A-F779-4049-AA8A-DD8135430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637" y="1993419"/>
            <a:ext cx="67056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120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FD41-7775-4E70-A4CD-7454B842B532}"/>
              </a:ext>
            </a:extLst>
          </p:cNvPr>
          <p:cNvSpPr>
            <a:spLocks noGrp="1"/>
          </p:cNvSpPr>
          <p:nvPr>
            <p:ph type="title"/>
          </p:nvPr>
        </p:nvSpPr>
        <p:spPr/>
        <p:txBody>
          <a:bodyPr/>
          <a:lstStyle/>
          <a:p>
            <a:pPr algn="ctr"/>
            <a:r>
              <a:rPr lang="en-US" dirty="0"/>
              <a:t>Train and evaluate models</a:t>
            </a:r>
            <a:br>
              <a:rPr lang="en-US" dirty="0"/>
            </a:br>
            <a:r>
              <a:rPr lang="en-US" sz="2400" dirty="0">
                <a:solidFill>
                  <a:schemeClr val="accent2">
                    <a:lumMod val="75000"/>
                  </a:schemeClr>
                </a:solidFill>
              </a:rPr>
              <a:t>image classification machine learning</a:t>
            </a:r>
            <a:endParaRPr lang="en-GB" sz="2400" dirty="0">
              <a:solidFill>
                <a:schemeClr val="accent2">
                  <a:lumMod val="75000"/>
                </a:schemeClr>
              </a:solidFill>
            </a:endParaRPr>
          </a:p>
        </p:txBody>
      </p:sp>
      <p:graphicFrame>
        <p:nvGraphicFramePr>
          <p:cNvPr id="4" name="Table 3">
            <a:extLst>
              <a:ext uri="{FF2B5EF4-FFF2-40B4-BE49-F238E27FC236}">
                <a16:creationId xmlns:a16="http://schemas.microsoft.com/office/drawing/2014/main" id="{D9DA1578-A68B-4FEE-B2CC-8103EBD2B9AD}"/>
              </a:ext>
            </a:extLst>
          </p:cNvPr>
          <p:cNvGraphicFramePr>
            <a:graphicFrameLocks noGrp="1"/>
          </p:cNvGraphicFramePr>
          <p:nvPr>
            <p:extLst>
              <p:ext uri="{D42A27DB-BD31-4B8C-83A1-F6EECF244321}">
                <p14:modId xmlns:p14="http://schemas.microsoft.com/office/powerpoint/2010/main" val="1777734776"/>
              </p:ext>
            </p:extLst>
          </p:nvPr>
        </p:nvGraphicFramePr>
        <p:xfrm>
          <a:off x="79136" y="2294674"/>
          <a:ext cx="11029950" cy="640080"/>
        </p:xfrm>
        <a:graphic>
          <a:graphicData uri="http://schemas.openxmlformats.org/drawingml/2006/table">
            <a:tbl>
              <a:tblPr/>
              <a:tblGrid>
                <a:gridCol w="2205990">
                  <a:extLst>
                    <a:ext uri="{9D8B030D-6E8A-4147-A177-3AD203B41FA5}">
                      <a16:colId xmlns:a16="http://schemas.microsoft.com/office/drawing/2014/main" val="1438791957"/>
                    </a:ext>
                  </a:extLst>
                </a:gridCol>
                <a:gridCol w="2205990">
                  <a:extLst>
                    <a:ext uri="{9D8B030D-6E8A-4147-A177-3AD203B41FA5}">
                      <a16:colId xmlns:a16="http://schemas.microsoft.com/office/drawing/2014/main" val="3036363531"/>
                    </a:ext>
                  </a:extLst>
                </a:gridCol>
                <a:gridCol w="2205990">
                  <a:extLst>
                    <a:ext uri="{9D8B030D-6E8A-4147-A177-3AD203B41FA5}">
                      <a16:colId xmlns:a16="http://schemas.microsoft.com/office/drawing/2014/main" val="1933195985"/>
                    </a:ext>
                  </a:extLst>
                </a:gridCol>
                <a:gridCol w="2205990">
                  <a:extLst>
                    <a:ext uri="{9D8B030D-6E8A-4147-A177-3AD203B41FA5}">
                      <a16:colId xmlns:a16="http://schemas.microsoft.com/office/drawing/2014/main" val="1572745882"/>
                    </a:ext>
                  </a:extLst>
                </a:gridCol>
                <a:gridCol w="2205990">
                  <a:extLst>
                    <a:ext uri="{9D8B030D-6E8A-4147-A177-3AD203B41FA5}">
                      <a16:colId xmlns:a16="http://schemas.microsoft.com/office/drawing/2014/main" val="558994238"/>
                    </a:ext>
                  </a:extLst>
                </a:gridCol>
              </a:tblGrid>
              <a:tr h="0">
                <a:tc>
                  <a:txBody>
                    <a:bodyPr/>
                    <a:lstStyle/>
                    <a:p>
                      <a:pPr algn="r" fontAlgn="ctr"/>
                      <a:br>
                        <a:rPr lang="en-GB" b="1">
                          <a:effectLst/>
                        </a:rPr>
                      </a:br>
                      <a:r>
                        <a:rPr lang="en-GB" b="1">
                          <a:effectLst/>
                        </a:rPr>
                        <a:t>Model</a:t>
                      </a:r>
                    </a:p>
                  </a:txBody>
                  <a:tcPr anchor="ctr">
                    <a:lnL>
                      <a:noFill/>
                    </a:lnL>
                    <a:lnR>
                      <a:noFill/>
                    </a:lnR>
                    <a:lnT>
                      <a:noFill/>
                    </a:lnT>
                    <a:lnB>
                      <a:noFill/>
                    </a:lnB>
                    <a:solidFill>
                      <a:srgbClr val="FFFFFF"/>
                    </a:solidFill>
                  </a:tcPr>
                </a:tc>
                <a:tc>
                  <a:txBody>
                    <a:bodyPr/>
                    <a:lstStyle/>
                    <a:p>
                      <a:pPr algn="r" fontAlgn="ctr"/>
                      <a:r>
                        <a:rPr lang="en-GB" b="1">
                          <a:effectLst/>
                        </a:rPr>
                        <a:t>Test F1</a:t>
                      </a:r>
                    </a:p>
                  </a:txBody>
                  <a:tcPr anchor="ctr">
                    <a:lnL>
                      <a:noFill/>
                    </a:lnL>
                    <a:lnR>
                      <a:noFill/>
                    </a:lnR>
                    <a:lnT>
                      <a:noFill/>
                    </a:lnT>
                    <a:lnB>
                      <a:noFill/>
                    </a:lnB>
                    <a:solidFill>
                      <a:srgbClr val="FFFFFF"/>
                    </a:solidFill>
                  </a:tcPr>
                </a:tc>
                <a:tc>
                  <a:txBody>
                    <a:bodyPr/>
                    <a:lstStyle/>
                    <a:p>
                      <a:pPr algn="r" fontAlgn="ctr"/>
                      <a:r>
                        <a:rPr lang="en-GB" b="1">
                          <a:effectLst/>
                        </a:rPr>
                        <a:t>Test Recall</a:t>
                      </a:r>
                    </a:p>
                  </a:txBody>
                  <a:tcPr anchor="ctr">
                    <a:lnL>
                      <a:noFill/>
                    </a:lnL>
                    <a:lnR>
                      <a:noFill/>
                    </a:lnR>
                    <a:lnT>
                      <a:noFill/>
                    </a:lnT>
                    <a:lnB>
                      <a:noFill/>
                    </a:lnB>
                    <a:solidFill>
                      <a:srgbClr val="FFFFFF"/>
                    </a:solidFill>
                  </a:tcPr>
                </a:tc>
                <a:tc>
                  <a:txBody>
                    <a:bodyPr/>
                    <a:lstStyle/>
                    <a:p>
                      <a:pPr algn="r" fontAlgn="ctr"/>
                      <a:r>
                        <a:rPr lang="en-GB" b="1">
                          <a:effectLst/>
                        </a:rPr>
                        <a:t>Test Precision</a:t>
                      </a:r>
                    </a:p>
                  </a:txBody>
                  <a:tcPr anchor="ctr">
                    <a:lnL>
                      <a:noFill/>
                    </a:lnL>
                    <a:lnR>
                      <a:noFill/>
                    </a:lnR>
                    <a:lnT>
                      <a:noFill/>
                    </a:lnT>
                    <a:lnB>
                      <a:noFill/>
                    </a:lnB>
                    <a:solidFill>
                      <a:srgbClr val="FFFFFF"/>
                    </a:solidFill>
                  </a:tcPr>
                </a:tc>
                <a:tc>
                  <a:txBody>
                    <a:bodyPr/>
                    <a:lstStyle/>
                    <a:p>
                      <a:pPr algn="r" fontAlgn="ctr"/>
                      <a:r>
                        <a:rPr lang="en-GB" b="1" dirty="0">
                          <a:effectLst/>
                        </a:rPr>
                        <a:t>Test Accuracy</a:t>
                      </a:r>
                    </a:p>
                  </a:txBody>
                  <a:tcPr anchor="ctr">
                    <a:lnL>
                      <a:noFill/>
                    </a:lnL>
                    <a:lnR>
                      <a:noFill/>
                    </a:lnR>
                    <a:lnT>
                      <a:noFill/>
                    </a:lnT>
                    <a:lnB>
                      <a:noFill/>
                    </a:lnB>
                    <a:solidFill>
                      <a:srgbClr val="FFFFFF"/>
                    </a:solidFill>
                  </a:tcPr>
                </a:tc>
                <a:extLst>
                  <a:ext uri="{0D108BD9-81ED-4DB2-BD59-A6C34878D82A}">
                    <a16:rowId xmlns:a16="http://schemas.microsoft.com/office/drawing/2014/main" val="2102519185"/>
                  </a:ext>
                </a:extLst>
              </a:tr>
            </a:tbl>
          </a:graphicData>
        </a:graphic>
      </p:graphicFrame>
      <p:graphicFrame>
        <p:nvGraphicFramePr>
          <p:cNvPr id="5" name="Table 4">
            <a:extLst>
              <a:ext uri="{FF2B5EF4-FFF2-40B4-BE49-F238E27FC236}">
                <a16:creationId xmlns:a16="http://schemas.microsoft.com/office/drawing/2014/main" id="{F610514E-61A8-4208-BFA8-B2CA69BEBC26}"/>
              </a:ext>
            </a:extLst>
          </p:cNvPr>
          <p:cNvGraphicFramePr>
            <a:graphicFrameLocks noGrp="1"/>
          </p:cNvGraphicFramePr>
          <p:nvPr>
            <p:extLst>
              <p:ext uri="{D42A27DB-BD31-4B8C-83A1-F6EECF244321}">
                <p14:modId xmlns:p14="http://schemas.microsoft.com/office/powerpoint/2010/main" val="3799920905"/>
              </p:ext>
            </p:extLst>
          </p:nvPr>
        </p:nvGraphicFramePr>
        <p:xfrm>
          <a:off x="79136" y="2972792"/>
          <a:ext cx="11029950" cy="365760"/>
        </p:xfrm>
        <a:graphic>
          <a:graphicData uri="http://schemas.openxmlformats.org/drawingml/2006/table">
            <a:tbl>
              <a:tblPr/>
              <a:tblGrid>
                <a:gridCol w="2205990">
                  <a:extLst>
                    <a:ext uri="{9D8B030D-6E8A-4147-A177-3AD203B41FA5}">
                      <a16:colId xmlns:a16="http://schemas.microsoft.com/office/drawing/2014/main" val="4225183263"/>
                    </a:ext>
                  </a:extLst>
                </a:gridCol>
                <a:gridCol w="2205990">
                  <a:extLst>
                    <a:ext uri="{9D8B030D-6E8A-4147-A177-3AD203B41FA5}">
                      <a16:colId xmlns:a16="http://schemas.microsoft.com/office/drawing/2014/main" val="3204247051"/>
                    </a:ext>
                  </a:extLst>
                </a:gridCol>
                <a:gridCol w="2205990">
                  <a:extLst>
                    <a:ext uri="{9D8B030D-6E8A-4147-A177-3AD203B41FA5}">
                      <a16:colId xmlns:a16="http://schemas.microsoft.com/office/drawing/2014/main" val="4191810618"/>
                    </a:ext>
                  </a:extLst>
                </a:gridCol>
                <a:gridCol w="2205990">
                  <a:extLst>
                    <a:ext uri="{9D8B030D-6E8A-4147-A177-3AD203B41FA5}">
                      <a16:colId xmlns:a16="http://schemas.microsoft.com/office/drawing/2014/main" val="1646112181"/>
                    </a:ext>
                  </a:extLst>
                </a:gridCol>
                <a:gridCol w="2205990">
                  <a:extLst>
                    <a:ext uri="{9D8B030D-6E8A-4147-A177-3AD203B41FA5}">
                      <a16:colId xmlns:a16="http://schemas.microsoft.com/office/drawing/2014/main" val="2390110351"/>
                    </a:ext>
                  </a:extLst>
                </a:gridCol>
              </a:tblGrid>
              <a:tr h="0">
                <a:tc>
                  <a:txBody>
                    <a:bodyPr/>
                    <a:lstStyle/>
                    <a:p>
                      <a:pPr algn="r" fontAlgn="ctr"/>
                      <a:r>
                        <a:rPr lang="en-GB">
                          <a:effectLst/>
                        </a:rPr>
                        <a:t>LR</a:t>
                      </a:r>
                    </a:p>
                  </a:txBody>
                  <a:tcPr anchor="ctr">
                    <a:lnL>
                      <a:noFill/>
                    </a:lnL>
                    <a:lnR>
                      <a:noFill/>
                    </a:lnR>
                    <a:lnT>
                      <a:noFill/>
                    </a:lnT>
                    <a:lnB>
                      <a:noFill/>
                    </a:lnB>
                    <a:solidFill>
                      <a:srgbClr val="F5F5F5"/>
                    </a:solidFill>
                  </a:tcPr>
                </a:tc>
                <a:tc>
                  <a:txBody>
                    <a:bodyPr/>
                    <a:lstStyle/>
                    <a:p>
                      <a:pPr algn="r" fontAlgn="ctr"/>
                      <a:r>
                        <a:rPr lang="en-GB">
                          <a:effectLst/>
                        </a:rPr>
                        <a:t>0.80</a:t>
                      </a:r>
                    </a:p>
                  </a:txBody>
                  <a:tcPr anchor="ctr">
                    <a:lnL>
                      <a:noFill/>
                    </a:lnL>
                    <a:lnR>
                      <a:noFill/>
                    </a:lnR>
                    <a:lnT>
                      <a:noFill/>
                    </a:lnT>
                    <a:lnB>
                      <a:noFill/>
                    </a:lnB>
                    <a:solidFill>
                      <a:srgbClr val="F5F5F5"/>
                    </a:solidFill>
                  </a:tcPr>
                </a:tc>
                <a:tc>
                  <a:txBody>
                    <a:bodyPr/>
                    <a:lstStyle/>
                    <a:p>
                      <a:pPr algn="r" fontAlgn="ctr"/>
                      <a:r>
                        <a:rPr lang="en-GB">
                          <a:effectLst/>
                        </a:rPr>
                        <a:t>0.98</a:t>
                      </a:r>
                    </a:p>
                  </a:txBody>
                  <a:tcPr anchor="ctr">
                    <a:lnL>
                      <a:noFill/>
                    </a:lnL>
                    <a:lnR>
                      <a:noFill/>
                    </a:lnR>
                    <a:lnT>
                      <a:noFill/>
                    </a:lnT>
                    <a:lnB>
                      <a:noFill/>
                    </a:lnB>
                    <a:solidFill>
                      <a:srgbClr val="F5F5F5"/>
                    </a:solidFill>
                  </a:tcPr>
                </a:tc>
                <a:tc>
                  <a:txBody>
                    <a:bodyPr/>
                    <a:lstStyle/>
                    <a:p>
                      <a:pPr algn="r" fontAlgn="ctr"/>
                      <a:r>
                        <a:rPr lang="en-GB">
                          <a:effectLst/>
                        </a:rPr>
                        <a:t>0.67</a:t>
                      </a:r>
                    </a:p>
                  </a:txBody>
                  <a:tcPr anchor="ctr">
                    <a:lnL>
                      <a:noFill/>
                    </a:lnL>
                    <a:lnR>
                      <a:noFill/>
                    </a:lnR>
                    <a:lnT>
                      <a:noFill/>
                    </a:lnT>
                    <a:lnB>
                      <a:noFill/>
                    </a:lnB>
                    <a:solidFill>
                      <a:srgbClr val="F5F5F5"/>
                    </a:solidFill>
                  </a:tcPr>
                </a:tc>
                <a:tc>
                  <a:txBody>
                    <a:bodyPr/>
                    <a:lstStyle/>
                    <a:p>
                      <a:pPr algn="r" fontAlgn="ctr"/>
                      <a:r>
                        <a:rPr lang="en-GB" dirty="0">
                          <a:effectLst/>
                        </a:rPr>
                        <a:t>0.67</a:t>
                      </a:r>
                    </a:p>
                  </a:txBody>
                  <a:tcPr anchor="ctr">
                    <a:lnL>
                      <a:noFill/>
                    </a:lnL>
                    <a:lnR>
                      <a:noFill/>
                    </a:lnR>
                    <a:lnT>
                      <a:noFill/>
                    </a:lnT>
                    <a:lnB>
                      <a:noFill/>
                    </a:lnB>
                    <a:solidFill>
                      <a:srgbClr val="F5F5F5"/>
                    </a:solidFill>
                  </a:tcPr>
                </a:tc>
                <a:extLst>
                  <a:ext uri="{0D108BD9-81ED-4DB2-BD59-A6C34878D82A}">
                    <a16:rowId xmlns:a16="http://schemas.microsoft.com/office/drawing/2014/main" val="217170004"/>
                  </a:ext>
                </a:extLst>
              </a:tr>
            </a:tbl>
          </a:graphicData>
        </a:graphic>
      </p:graphicFrame>
      <p:graphicFrame>
        <p:nvGraphicFramePr>
          <p:cNvPr id="6" name="Table 5">
            <a:extLst>
              <a:ext uri="{FF2B5EF4-FFF2-40B4-BE49-F238E27FC236}">
                <a16:creationId xmlns:a16="http://schemas.microsoft.com/office/drawing/2014/main" id="{BA2B646B-49BF-41F0-A1C1-C57EC1A2D5B9}"/>
              </a:ext>
            </a:extLst>
          </p:cNvPr>
          <p:cNvGraphicFramePr>
            <a:graphicFrameLocks noGrp="1"/>
          </p:cNvGraphicFramePr>
          <p:nvPr>
            <p:extLst>
              <p:ext uri="{D42A27DB-BD31-4B8C-83A1-F6EECF244321}">
                <p14:modId xmlns:p14="http://schemas.microsoft.com/office/powerpoint/2010/main" val="175743057"/>
              </p:ext>
            </p:extLst>
          </p:nvPr>
        </p:nvGraphicFramePr>
        <p:xfrm>
          <a:off x="79136" y="3429000"/>
          <a:ext cx="11029950" cy="365760"/>
        </p:xfrm>
        <a:graphic>
          <a:graphicData uri="http://schemas.openxmlformats.org/drawingml/2006/table">
            <a:tbl>
              <a:tblPr/>
              <a:tblGrid>
                <a:gridCol w="2205990">
                  <a:extLst>
                    <a:ext uri="{9D8B030D-6E8A-4147-A177-3AD203B41FA5}">
                      <a16:colId xmlns:a16="http://schemas.microsoft.com/office/drawing/2014/main" val="4208973239"/>
                    </a:ext>
                  </a:extLst>
                </a:gridCol>
                <a:gridCol w="2205990">
                  <a:extLst>
                    <a:ext uri="{9D8B030D-6E8A-4147-A177-3AD203B41FA5}">
                      <a16:colId xmlns:a16="http://schemas.microsoft.com/office/drawing/2014/main" val="3313678705"/>
                    </a:ext>
                  </a:extLst>
                </a:gridCol>
                <a:gridCol w="2205990">
                  <a:extLst>
                    <a:ext uri="{9D8B030D-6E8A-4147-A177-3AD203B41FA5}">
                      <a16:colId xmlns:a16="http://schemas.microsoft.com/office/drawing/2014/main" val="1293089763"/>
                    </a:ext>
                  </a:extLst>
                </a:gridCol>
                <a:gridCol w="2205990">
                  <a:extLst>
                    <a:ext uri="{9D8B030D-6E8A-4147-A177-3AD203B41FA5}">
                      <a16:colId xmlns:a16="http://schemas.microsoft.com/office/drawing/2014/main" val="3786465321"/>
                    </a:ext>
                  </a:extLst>
                </a:gridCol>
                <a:gridCol w="2205990">
                  <a:extLst>
                    <a:ext uri="{9D8B030D-6E8A-4147-A177-3AD203B41FA5}">
                      <a16:colId xmlns:a16="http://schemas.microsoft.com/office/drawing/2014/main" val="2939707425"/>
                    </a:ext>
                  </a:extLst>
                </a:gridCol>
              </a:tblGrid>
              <a:tr h="0">
                <a:tc>
                  <a:txBody>
                    <a:bodyPr/>
                    <a:lstStyle/>
                    <a:p>
                      <a:pPr algn="r" fontAlgn="ctr"/>
                      <a:r>
                        <a:rPr lang="en-GB">
                          <a:effectLst/>
                        </a:rPr>
                        <a:t>GB</a:t>
                      </a:r>
                    </a:p>
                  </a:txBody>
                  <a:tcPr anchor="ctr">
                    <a:lnL>
                      <a:noFill/>
                    </a:lnL>
                    <a:lnR>
                      <a:noFill/>
                    </a:lnR>
                    <a:lnT>
                      <a:noFill/>
                    </a:lnT>
                    <a:lnB>
                      <a:noFill/>
                    </a:lnB>
                    <a:solidFill>
                      <a:srgbClr val="FFFFFF"/>
                    </a:solidFill>
                  </a:tcPr>
                </a:tc>
                <a:tc>
                  <a:txBody>
                    <a:bodyPr/>
                    <a:lstStyle/>
                    <a:p>
                      <a:pPr algn="r" fontAlgn="ctr"/>
                      <a:r>
                        <a:rPr lang="en-GB" dirty="0">
                          <a:effectLst/>
                        </a:rPr>
                        <a:t>0.80</a:t>
                      </a:r>
                    </a:p>
                  </a:txBody>
                  <a:tcPr anchor="ctr">
                    <a:lnL>
                      <a:noFill/>
                    </a:lnL>
                    <a:lnR>
                      <a:noFill/>
                    </a:lnR>
                    <a:lnT>
                      <a:noFill/>
                    </a:lnT>
                    <a:lnB>
                      <a:noFill/>
                    </a:lnB>
                    <a:solidFill>
                      <a:srgbClr val="FFFFFF"/>
                    </a:solidFill>
                  </a:tcPr>
                </a:tc>
                <a:tc>
                  <a:txBody>
                    <a:bodyPr/>
                    <a:lstStyle/>
                    <a:p>
                      <a:pPr algn="r" fontAlgn="ctr"/>
                      <a:r>
                        <a:rPr lang="en-GB" dirty="0">
                          <a:effectLst/>
                        </a:rPr>
                        <a:t>0.91</a:t>
                      </a:r>
                    </a:p>
                  </a:txBody>
                  <a:tcPr anchor="ctr">
                    <a:lnL>
                      <a:noFill/>
                    </a:lnL>
                    <a:lnR>
                      <a:noFill/>
                    </a:lnR>
                    <a:lnT>
                      <a:noFill/>
                    </a:lnT>
                    <a:lnB>
                      <a:noFill/>
                    </a:lnB>
                    <a:solidFill>
                      <a:srgbClr val="FFFFFF"/>
                    </a:solidFill>
                  </a:tcPr>
                </a:tc>
                <a:tc>
                  <a:txBody>
                    <a:bodyPr/>
                    <a:lstStyle/>
                    <a:p>
                      <a:pPr algn="r" fontAlgn="ctr"/>
                      <a:r>
                        <a:rPr lang="en-GB">
                          <a:effectLst/>
                        </a:rPr>
                        <a:t>0.72</a:t>
                      </a:r>
                    </a:p>
                  </a:txBody>
                  <a:tcPr anchor="ctr">
                    <a:lnL>
                      <a:noFill/>
                    </a:lnL>
                    <a:lnR>
                      <a:noFill/>
                    </a:lnR>
                    <a:lnT>
                      <a:noFill/>
                    </a:lnT>
                    <a:lnB>
                      <a:noFill/>
                    </a:lnB>
                    <a:solidFill>
                      <a:srgbClr val="FFFFFF"/>
                    </a:solidFill>
                  </a:tcPr>
                </a:tc>
                <a:tc>
                  <a:txBody>
                    <a:bodyPr/>
                    <a:lstStyle/>
                    <a:p>
                      <a:pPr algn="r" fontAlgn="ctr"/>
                      <a:r>
                        <a:rPr lang="en-GB" dirty="0">
                          <a:effectLst/>
                        </a:rPr>
                        <a:t>0.70</a:t>
                      </a:r>
                    </a:p>
                  </a:txBody>
                  <a:tcPr anchor="ctr">
                    <a:lnL>
                      <a:noFill/>
                    </a:lnL>
                    <a:lnR>
                      <a:noFill/>
                    </a:lnR>
                    <a:lnT>
                      <a:noFill/>
                    </a:lnT>
                    <a:lnB>
                      <a:noFill/>
                    </a:lnB>
                    <a:solidFill>
                      <a:srgbClr val="FFFFFF"/>
                    </a:solidFill>
                  </a:tcPr>
                </a:tc>
                <a:extLst>
                  <a:ext uri="{0D108BD9-81ED-4DB2-BD59-A6C34878D82A}">
                    <a16:rowId xmlns:a16="http://schemas.microsoft.com/office/drawing/2014/main" val="2667043765"/>
                  </a:ext>
                </a:extLst>
              </a:tr>
            </a:tbl>
          </a:graphicData>
        </a:graphic>
      </p:graphicFrame>
      <p:graphicFrame>
        <p:nvGraphicFramePr>
          <p:cNvPr id="7" name="Table 6">
            <a:extLst>
              <a:ext uri="{FF2B5EF4-FFF2-40B4-BE49-F238E27FC236}">
                <a16:creationId xmlns:a16="http://schemas.microsoft.com/office/drawing/2014/main" id="{8CA29B4F-AC9C-4DAB-A40A-0F29BE2A4EAC}"/>
              </a:ext>
            </a:extLst>
          </p:cNvPr>
          <p:cNvGraphicFramePr>
            <a:graphicFrameLocks noGrp="1"/>
          </p:cNvGraphicFramePr>
          <p:nvPr>
            <p:extLst>
              <p:ext uri="{D42A27DB-BD31-4B8C-83A1-F6EECF244321}">
                <p14:modId xmlns:p14="http://schemas.microsoft.com/office/powerpoint/2010/main" val="3364195773"/>
              </p:ext>
            </p:extLst>
          </p:nvPr>
        </p:nvGraphicFramePr>
        <p:xfrm>
          <a:off x="79136" y="3885208"/>
          <a:ext cx="11029950" cy="365760"/>
        </p:xfrm>
        <a:graphic>
          <a:graphicData uri="http://schemas.openxmlformats.org/drawingml/2006/table">
            <a:tbl>
              <a:tblPr/>
              <a:tblGrid>
                <a:gridCol w="2205990">
                  <a:extLst>
                    <a:ext uri="{9D8B030D-6E8A-4147-A177-3AD203B41FA5}">
                      <a16:colId xmlns:a16="http://schemas.microsoft.com/office/drawing/2014/main" val="944570780"/>
                    </a:ext>
                  </a:extLst>
                </a:gridCol>
                <a:gridCol w="2205990">
                  <a:extLst>
                    <a:ext uri="{9D8B030D-6E8A-4147-A177-3AD203B41FA5}">
                      <a16:colId xmlns:a16="http://schemas.microsoft.com/office/drawing/2014/main" val="3725682270"/>
                    </a:ext>
                  </a:extLst>
                </a:gridCol>
                <a:gridCol w="2205990">
                  <a:extLst>
                    <a:ext uri="{9D8B030D-6E8A-4147-A177-3AD203B41FA5}">
                      <a16:colId xmlns:a16="http://schemas.microsoft.com/office/drawing/2014/main" val="3096460637"/>
                    </a:ext>
                  </a:extLst>
                </a:gridCol>
                <a:gridCol w="2205990">
                  <a:extLst>
                    <a:ext uri="{9D8B030D-6E8A-4147-A177-3AD203B41FA5}">
                      <a16:colId xmlns:a16="http://schemas.microsoft.com/office/drawing/2014/main" val="1743882562"/>
                    </a:ext>
                  </a:extLst>
                </a:gridCol>
                <a:gridCol w="2205990">
                  <a:extLst>
                    <a:ext uri="{9D8B030D-6E8A-4147-A177-3AD203B41FA5}">
                      <a16:colId xmlns:a16="http://schemas.microsoft.com/office/drawing/2014/main" val="2069753520"/>
                    </a:ext>
                  </a:extLst>
                </a:gridCol>
              </a:tblGrid>
              <a:tr h="0">
                <a:tc>
                  <a:txBody>
                    <a:bodyPr/>
                    <a:lstStyle/>
                    <a:p>
                      <a:pPr algn="r" fontAlgn="ctr"/>
                      <a:r>
                        <a:rPr lang="en-GB">
                          <a:effectLst/>
                        </a:rPr>
                        <a:t>AB</a:t>
                      </a:r>
                    </a:p>
                  </a:txBody>
                  <a:tcPr anchor="ctr">
                    <a:lnL>
                      <a:noFill/>
                    </a:lnL>
                    <a:lnR>
                      <a:noFill/>
                    </a:lnR>
                    <a:lnT>
                      <a:noFill/>
                    </a:lnT>
                    <a:lnB>
                      <a:noFill/>
                    </a:lnB>
                  </a:tcPr>
                </a:tc>
                <a:tc>
                  <a:txBody>
                    <a:bodyPr/>
                    <a:lstStyle/>
                    <a:p>
                      <a:pPr algn="r" fontAlgn="ctr"/>
                      <a:r>
                        <a:rPr lang="en-GB">
                          <a:effectLst/>
                        </a:rPr>
                        <a:t>0.79</a:t>
                      </a:r>
                    </a:p>
                  </a:txBody>
                  <a:tcPr anchor="ctr">
                    <a:lnL>
                      <a:noFill/>
                    </a:lnL>
                    <a:lnR>
                      <a:noFill/>
                    </a:lnR>
                    <a:lnT>
                      <a:noFill/>
                    </a:lnT>
                    <a:lnB>
                      <a:noFill/>
                    </a:lnB>
                  </a:tcPr>
                </a:tc>
                <a:tc>
                  <a:txBody>
                    <a:bodyPr/>
                    <a:lstStyle/>
                    <a:p>
                      <a:pPr algn="r" fontAlgn="ctr"/>
                      <a:r>
                        <a:rPr lang="en-GB">
                          <a:effectLst/>
                        </a:rPr>
                        <a:t>0.85</a:t>
                      </a:r>
                    </a:p>
                  </a:txBody>
                  <a:tcPr anchor="ctr">
                    <a:lnL>
                      <a:noFill/>
                    </a:lnL>
                    <a:lnR>
                      <a:noFill/>
                    </a:lnR>
                    <a:lnT>
                      <a:noFill/>
                    </a:lnT>
                    <a:lnB>
                      <a:noFill/>
                    </a:lnB>
                  </a:tcPr>
                </a:tc>
                <a:tc>
                  <a:txBody>
                    <a:bodyPr/>
                    <a:lstStyle/>
                    <a:p>
                      <a:pPr algn="r" fontAlgn="ctr"/>
                      <a:r>
                        <a:rPr lang="en-GB">
                          <a:effectLst/>
                        </a:rPr>
                        <a:t>0.73</a:t>
                      </a:r>
                    </a:p>
                  </a:txBody>
                  <a:tcPr anchor="ctr">
                    <a:lnL>
                      <a:noFill/>
                    </a:lnL>
                    <a:lnR>
                      <a:noFill/>
                    </a:lnR>
                    <a:lnT>
                      <a:noFill/>
                    </a:lnT>
                    <a:lnB>
                      <a:noFill/>
                    </a:lnB>
                  </a:tcPr>
                </a:tc>
                <a:tc>
                  <a:txBody>
                    <a:bodyPr/>
                    <a:lstStyle/>
                    <a:p>
                      <a:pPr algn="r" fontAlgn="ctr"/>
                      <a:r>
                        <a:rPr lang="en-GB" dirty="0">
                          <a:effectLst/>
                        </a:rPr>
                        <a:t>0.69</a:t>
                      </a:r>
                    </a:p>
                  </a:txBody>
                  <a:tcPr anchor="ctr">
                    <a:lnL>
                      <a:noFill/>
                    </a:lnL>
                    <a:lnR>
                      <a:noFill/>
                    </a:lnR>
                    <a:lnT>
                      <a:noFill/>
                    </a:lnT>
                    <a:lnB>
                      <a:noFill/>
                    </a:lnB>
                  </a:tcPr>
                </a:tc>
                <a:extLst>
                  <a:ext uri="{0D108BD9-81ED-4DB2-BD59-A6C34878D82A}">
                    <a16:rowId xmlns:a16="http://schemas.microsoft.com/office/drawing/2014/main" val="353964168"/>
                  </a:ext>
                </a:extLst>
              </a:tr>
            </a:tbl>
          </a:graphicData>
        </a:graphic>
      </p:graphicFrame>
    </p:spTree>
    <p:extLst>
      <p:ext uri="{BB962C8B-B14F-4D97-AF65-F5344CB8AC3E}">
        <p14:creationId xmlns:p14="http://schemas.microsoft.com/office/powerpoint/2010/main" val="1877233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4470-B96D-4646-9033-A1B3141F5DF8}"/>
              </a:ext>
            </a:extLst>
          </p:cNvPr>
          <p:cNvSpPr>
            <a:spLocks noGrp="1"/>
          </p:cNvSpPr>
          <p:nvPr>
            <p:ph type="title"/>
          </p:nvPr>
        </p:nvSpPr>
        <p:spPr/>
        <p:txBody>
          <a:bodyPr/>
          <a:lstStyle/>
          <a:p>
            <a:pPr algn="ctr"/>
            <a:r>
              <a:rPr lang="en-US" dirty="0"/>
              <a:t>recommendations</a:t>
            </a:r>
            <a:endParaRPr lang="en-GB" dirty="0"/>
          </a:p>
        </p:txBody>
      </p:sp>
      <p:sp>
        <p:nvSpPr>
          <p:cNvPr id="3" name="Content Placeholder 2">
            <a:extLst>
              <a:ext uri="{FF2B5EF4-FFF2-40B4-BE49-F238E27FC236}">
                <a16:creationId xmlns:a16="http://schemas.microsoft.com/office/drawing/2014/main" id="{C5072A4A-426F-4C8F-813D-9992C275D0D0}"/>
              </a:ext>
            </a:extLst>
          </p:cNvPr>
          <p:cNvSpPr>
            <a:spLocks noGrp="1"/>
          </p:cNvSpPr>
          <p:nvPr>
            <p:ph idx="1"/>
          </p:nvPr>
        </p:nvSpPr>
        <p:spPr/>
        <p:txBody>
          <a:bodyPr/>
          <a:lstStyle/>
          <a:p>
            <a:r>
              <a:rPr lang="en-US" dirty="0"/>
              <a:t>Post heavily on Fridays, Saturdays and Sundays.</a:t>
            </a:r>
          </a:p>
          <a:p>
            <a:r>
              <a:rPr lang="en-US" dirty="0"/>
              <a:t>On the weekends, post between 12:00 and 15:00, also between 19:00 and 21:00</a:t>
            </a:r>
          </a:p>
          <a:p>
            <a:r>
              <a:rPr lang="en-US" dirty="0"/>
              <a:t>Use top 30 Hashtags found on the post's captions. These are: </a:t>
            </a:r>
          </a:p>
          <a:p>
            <a:pPr lvl="1"/>
            <a:r>
              <a:rPr lang="en-US" dirty="0"/>
              <a:t>London, </a:t>
            </a:r>
            <a:r>
              <a:rPr lang="en-US" dirty="0" err="1"/>
              <a:t>thisislondon</a:t>
            </a:r>
            <a:r>
              <a:rPr lang="en-US" dirty="0"/>
              <a:t>, shot, city, </a:t>
            </a:r>
            <a:r>
              <a:rPr lang="en-US" dirty="0" err="1"/>
              <a:t>ldn</a:t>
            </a:r>
            <a:r>
              <a:rPr lang="en-US" dirty="0"/>
              <a:t>, </a:t>
            </a:r>
            <a:r>
              <a:rPr lang="en-US" dirty="0" err="1"/>
              <a:t>towerbridge</a:t>
            </a:r>
            <a:r>
              <a:rPr lang="en-US" dirty="0"/>
              <a:t>, </a:t>
            </a:r>
            <a:r>
              <a:rPr lang="en-US" dirty="0" err="1"/>
              <a:t>londoneye</a:t>
            </a:r>
            <a:r>
              <a:rPr lang="en-US" dirty="0"/>
              <a:t>, Westminster, </a:t>
            </a:r>
            <a:r>
              <a:rPr lang="en-US" dirty="0" err="1"/>
              <a:t>nottinghill</a:t>
            </a:r>
            <a:r>
              <a:rPr lang="en-US" dirty="0"/>
              <a:t>, Instagram, </a:t>
            </a:r>
            <a:r>
              <a:rPr lang="en-US" dirty="0" err="1"/>
              <a:t>bigben</a:t>
            </a:r>
            <a:r>
              <a:rPr lang="en-US" dirty="0"/>
              <a:t>, photography, </a:t>
            </a:r>
            <a:r>
              <a:rPr lang="en-US" dirty="0" err="1"/>
              <a:t>coventgarden</a:t>
            </a:r>
            <a:r>
              <a:rPr lang="en-US" dirty="0"/>
              <a:t>, </a:t>
            </a:r>
            <a:r>
              <a:rPr lang="en-US" dirty="0" err="1"/>
              <a:t>picadillycircus</a:t>
            </a:r>
            <a:r>
              <a:rPr lang="en-US" dirty="0"/>
              <a:t>, </a:t>
            </a:r>
            <a:r>
              <a:rPr lang="en-US" dirty="0" err="1"/>
              <a:t>stpaulscathedral</a:t>
            </a:r>
            <a:r>
              <a:rPr lang="en-US" dirty="0"/>
              <a:t>, Camden, </a:t>
            </a:r>
            <a:r>
              <a:rPr lang="en-US" dirty="0" err="1"/>
              <a:t>mayfair</a:t>
            </a:r>
            <a:r>
              <a:rPr lang="en-US" dirty="0"/>
              <a:t>, </a:t>
            </a:r>
            <a:r>
              <a:rPr lang="en-US" dirty="0" err="1"/>
              <a:t>theshard</a:t>
            </a:r>
            <a:r>
              <a:rPr lang="en-US" dirty="0"/>
              <a:t>, </a:t>
            </a:r>
            <a:r>
              <a:rPr lang="en-US" dirty="0" err="1"/>
              <a:t>southbank</a:t>
            </a:r>
            <a:r>
              <a:rPr lang="en-US" dirty="0"/>
              <a:t>, soho, </a:t>
            </a:r>
            <a:r>
              <a:rPr lang="en-US" dirty="0" err="1"/>
              <a:t>canarywharf</a:t>
            </a:r>
            <a:r>
              <a:rPr lang="en-US" dirty="0"/>
              <a:t>, </a:t>
            </a:r>
            <a:r>
              <a:rPr lang="en-US" dirty="0" err="1"/>
              <a:t>shreditch</a:t>
            </a:r>
            <a:r>
              <a:rPr lang="en-US" dirty="0"/>
              <a:t>, </a:t>
            </a:r>
            <a:r>
              <a:rPr lang="en-US" dirty="0" err="1"/>
              <a:t>buckinghampalace</a:t>
            </a:r>
            <a:r>
              <a:rPr lang="en-US" dirty="0"/>
              <a:t>, </a:t>
            </a:r>
            <a:r>
              <a:rPr lang="en-US" dirty="0" err="1"/>
              <a:t>trafalgarsquare</a:t>
            </a:r>
            <a:r>
              <a:rPr lang="en-US" dirty="0"/>
              <a:t>, skyline, </a:t>
            </a:r>
            <a:r>
              <a:rPr lang="en-US" dirty="0" err="1"/>
              <a:t>chinatown</a:t>
            </a:r>
            <a:r>
              <a:rPr lang="en-US" dirty="0"/>
              <a:t>, </a:t>
            </a:r>
            <a:r>
              <a:rPr lang="en-US" dirty="0" err="1"/>
              <a:t>leicestersquare</a:t>
            </a:r>
            <a:r>
              <a:rPr lang="en-US" dirty="0"/>
              <a:t>, </a:t>
            </a:r>
            <a:r>
              <a:rPr lang="en-US" dirty="0" err="1"/>
              <a:t>centrallondon,riverthames</a:t>
            </a:r>
            <a:r>
              <a:rPr lang="en-US" dirty="0"/>
              <a:t> and hackney </a:t>
            </a:r>
          </a:p>
          <a:p>
            <a:pPr lvl="1"/>
            <a:endParaRPr lang="en-GB" dirty="0"/>
          </a:p>
        </p:txBody>
      </p:sp>
    </p:spTree>
    <p:extLst>
      <p:ext uri="{BB962C8B-B14F-4D97-AF65-F5344CB8AC3E}">
        <p14:creationId xmlns:p14="http://schemas.microsoft.com/office/powerpoint/2010/main" val="3211545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3" name="Rectangle 92">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0" y="453643"/>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964470-B96D-4646-9033-A1B3141F5DF8}"/>
              </a:ext>
            </a:extLst>
          </p:cNvPr>
          <p:cNvSpPr>
            <a:spLocks noGrp="1"/>
          </p:cNvSpPr>
          <p:nvPr>
            <p:ph type="title"/>
          </p:nvPr>
        </p:nvSpPr>
        <p:spPr>
          <a:xfrm>
            <a:off x="700218" y="1656292"/>
            <a:ext cx="3150659" cy="2085869"/>
          </a:xfrm>
        </p:spPr>
        <p:txBody>
          <a:bodyPr vert="horz" lIns="91440" tIns="45720" rIns="91440" bIns="45720" rtlCol="0" anchor="b">
            <a:normAutofit/>
          </a:bodyPr>
          <a:lstStyle/>
          <a:p>
            <a:r>
              <a:rPr lang="en-US" sz="3600">
                <a:solidFill>
                  <a:srgbClr val="FFFFFF"/>
                </a:solidFill>
              </a:rPr>
              <a:t>Results </a:t>
            </a:r>
          </a:p>
        </p:txBody>
      </p:sp>
      <p:pic>
        <p:nvPicPr>
          <p:cNvPr id="25" name="Picture 24" descr="Graphical user interface&#10;&#10;Description automatically generated">
            <a:extLst>
              <a:ext uri="{FF2B5EF4-FFF2-40B4-BE49-F238E27FC236}">
                <a16:creationId xmlns:a16="http://schemas.microsoft.com/office/drawing/2014/main" id="{743C0FC4-3A60-4BBD-B4B5-564F97B22367}"/>
              </a:ext>
            </a:extLst>
          </p:cNvPr>
          <p:cNvPicPr>
            <a:picLocks noChangeAspect="1"/>
          </p:cNvPicPr>
          <p:nvPr/>
        </p:nvPicPr>
        <p:blipFill rotWithShape="1">
          <a:blip r:embed="rId3"/>
          <a:srcRect l="-2386" t="4658" b="61185"/>
          <a:stretch/>
        </p:blipFill>
        <p:spPr>
          <a:xfrm>
            <a:off x="8525844" y="2282561"/>
            <a:ext cx="3178326" cy="2206831"/>
          </a:xfrm>
          <a:prstGeom prst="rect">
            <a:avLst/>
          </a:prstGeom>
        </p:spPr>
      </p:pic>
      <p:pic>
        <p:nvPicPr>
          <p:cNvPr id="21" name="Content Placeholder 20" descr="Graphical user interface, application, Word&#10;&#10;Description automatically generated">
            <a:extLst>
              <a:ext uri="{FF2B5EF4-FFF2-40B4-BE49-F238E27FC236}">
                <a16:creationId xmlns:a16="http://schemas.microsoft.com/office/drawing/2014/main" id="{07F36E65-ADFE-4F37-AE6A-250BCC5C7E99}"/>
              </a:ext>
            </a:extLst>
          </p:cNvPr>
          <p:cNvPicPr>
            <a:picLocks noGrp="1" noChangeAspect="1"/>
          </p:cNvPicPr>
          <p:nvPr>
            <p:ph idx="1"/>
          </p:nvPr>
        </p:nvPicPr>
        <p:blipFill rotWithShape="1">
          <a:blip r:embed="rId4"/>
          <a:srcRect b="62090"/>
          <a:stretch/>
        </p:blipFill>
        <p:spPr>
          <a:xfrm>
            <a:off x="5167897" y="1974555"/>
            <a:ext cx="3059412" cy="2507724"/>
          </a:xfrm>
          <a:prstGeom prst="rect">
            <a:avLst/>
          </a:prstGeom>
        </p:spPr>
      </p:pic>
    </p:spTree>
    <p:extLst>
      <p:ext uri="{BB962C8B-B14F-4D97-AF65-F5344CB8AC3E}">
        <p14:creationId xmlns:p14="http://schemas.microsoft.com/office/powerpoint/2010/main" val="1571703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46">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48">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50">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52">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0" name="Rectangle 54">
            <a:extLst>
              <a:ext uri="{FF2B5EF4-FFF2-40B4-BE49-F238E27FC236}">
                <a16:creationId xmlns:a16="http://schemas.microsoft.com/office/drawing/2014/main" id="{8A555FB3-C8F7-4C59-92A7-A7155CC38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56">
            <a:extLst>
              <a:ext uri="{FF2B5EF4-FFF2-40B4-BE49-F238E27FC236}">
                <a16:creationId xmlns:a16="http://schemas.microsoft.com/office/drawing/2014/main" id="{EB4C7473-9138-4198-AD0F-3C22581FC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6D9D191F-8949-44E0-B578-9235C28E6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BA315"/>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9A4F9A2D-9C5D-4790-8FE1-6699E4738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62">
            <a:extLst>
              <a:ext uri="{FF2B5EF4-FFF2-40B4-BE49-F238E27FC236}">
                <a16:creationId xmlns:a16="http://schemas.microsoft.com/office/drawing/2014/main" id="{B6877874-48AA-48C8-AED1-578BEB501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177" y="4467548"/>
            <a:ext cx="11293434" cy="193325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64470-B96D-4646-9033-A1B3141F5DF8}"/>
              </a:ext>
            </a:extLst>
          </p:cNvPr>
          <p:cNvSpPr>
            <a:spLocks noGrp="1"/>
          </p:cNvSpPr>
          <p:nvPr>
            <p:ph type="title"/>
          </p:nvPr>
        </p:nvSpPr>
        <p:spPr>
          <a:xfrm>
            <a:off x="581191" y="4672846"/>
            <a:ext cx="10993549" cy="1055987"/>
          </a:xfrm>
        </p:spPr>
        <p:txBody>
          <a:bodyPr vert="horz" lIns="91440" tIns="45720" rIns="91440" bIns="45720" rtlCol="0" anchor="b">
            <a:normAutofit/>
          </a:bodyPr>
          <a:lstStyle/>
          <a:p>
            <a:r>
              <a:rPr lang="en-US" sz="3600" dirty="0">
                <a:solidFill>
                  <a:srgbClr val="FFFFFF"/>
                </a:solidFill>
              </a:rPr>
              <a:t>results</a:t>
            </a:r>
          </a:p>
        </p:txBody>
      </p:sp>
      <p:pic>
        <p:nvPicPr>
          <p:cNvPr id="9" name="Picture 8">
            <a:extLst>
              <a:ext uri="{FF2B5EF4-FFF2-40B4-BE49-F238E27FC236}">
                <a16:creationId xmlns:a16="http://schemas.microsoft.com/office/drawing/2014/main" id="{6D64BC46-6CED-4D04-8803-064AA7BBCA3D}"/>
              </a:ext>
            </a:extLst>
          </p:cNvPr>
          <p:cNvPicPr>
            <a:picLocks noChangeAspect="1"/>
          </p:cNvPicPr>
          <p:nvPr/>
        </p:nvPicPr>
        <p:blipFill>
          <a:blip r:embed="rId3"/>
          <a:stretch>
            <a:fillRect/>
          </a:stretch>
        </p:blipFill>
        <p:spPr>
          <a:xfrm>
            <a:off x="1436914" y="635293"/>
            <a:ext cx="1563829" cy="3381253"/>
          </a:xfrm>
          <a:prstGeom prst="rect">
            <a:avLst/>
          </a:prstGeom>
        </p:spPr>
      </p:pic>
      <p:sp>
        <p:nvSpPr>
          <p:cNvPr id="65" name="Rectangle 64">
            <a:extLst>
              <a:ext uri="{FF2B5EF4-FFF2-40B4-BE49-F238E27FC236}">
                <a16:creationId xmlns:a16="http://schemas.microsoft.com/office/drawing/2014/main" id="{3EE8606C-FA87-488E-9862-A46550A95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14"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84F6131-E7BD-4E9E-A01D-C7ABF4870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0685"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ity&#10;&#10;Description automatically generated with low confidence">
            <a:extLst>
              <a:ext uri="{FF2B5EF4-FFF2-40B4-BE49-F238E27FC236}">
                <a16:creationId xmlns:a16="http://schemas.microsoft.com/office/drawing/2014/main" id="{6D041B6A-B0F4-430D-B920-1257942A40ED}"/>
              </a:ext>
            </a:extLst>
          </p:cNvPr>
          <p:cNvPicPr>
            <a:picLocks noChangeAspect="1"/>
          </p:cNvPicPr>
          <p:nvPr/>
        </p:nvPicPr>
        <p:blipFill>
          <a:blip r:embed="rId4"/>
          <a:stretch>
            <a:fillRect/>
          </a:stretch>
        </p:blipFill>
        <p:spPr>
          <a:xfrm>
            <a:off x="5260463" y="682813"/>
            <a:ext cx="1541851" cy="3333733"/>
          </a:xfrm>
          <a:prstGeom prst="rect">
            <a:avLst/>
          </a:prstGeom>
        </p:spPr>
      </p:pic>
      <p:sp>
        <p:nvSpPr>
          <p:cNvPr id="69" name="Rectangle 68">
            <a:extLst>
              <a:ext uri="{FF2B5EF4-FFF2-40B4-BE49-F238E27FC236}">
                <a16:creationId xmlns:a16="http://schemas.microsoft.com/office/drawing/2014/main" id="{1DB0B82A-AC25-4EBB-B330-46CA1BD38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8951"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video game&#10;&#10;Description automatically generated with medium confidence">
            <a:extLst>
              <a:ext uri="{FF2B5EF4-FFF2-40B4-BE49-F238E27FC236}">
                <a16:creationId xmlns:a16="http://schemas.microsoft.com/office/drawing/2014/main" id="{A423834E-2273-4692-BDCD-68BDB051E841}"/>
              </a:ext>
            </a:extLst>
          </p:cNvPr>
          <p:cNvPicPr>
            <a:picLocks noChangeAspect="1"/>
          </p:cNvPicPr>
          <p:nvPr/>
        </p:nvPicPr>
        <p:blipFill>
          <a:blip r:embed="rId5"/>
          <a:stretch>
            <a:fillRect/>
          </a:stretch>
        </p:blipFill>
        <p:spPr>
          <a:xfrm>
            <a:off x="9033997" y="650961"/>
            <a:ext cx="1556583" cy="3365586"/>
          </a:xfrm>
          <a:prstGeom prst="rect">
            <a:avLst/>
          </a:prstGeom>
        </p:spPr>
      </p:pic>
    </p:spTree>
    <p:extLst>
      <p:ext uri="{BB962C8B-B14F-4D97-AF65-F5344CB8AC3E}">
        <p14:creationId xmlns:p14="http://schemas.microsoft.com/office/powerpoint/2010/main" val="4271935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431A-2D7E-483B-858E-026C0CEF22E2}"/>
              </a:ext>
            </a:extLst>
          </p:cNvPr>
          <p:cNvSpPr>
            <a:spLocks noGrp="1"/>
          </p:cNvSpPr>
          <p:nvPr>
            <p:ph type="title"/>
          </p:nvPr>
        </p:nvSpPr>
        <p:spPr/>
        <p:txBody>
          <a:bodyPr/>
          <a:lstStyle/>
          <a:p>
            <a:pPr algn="ctr"/>
            <a:r>
              <a:rPr lang="en-US" dirty="0"/>
              <a:t>Future work</a:t>
            </a:r>
            <a:endParaRPr lang="en-GB" dirty="0"/>
          </a:p>
        </p:txBody>
      </p:sp>
      <p:sp>
        <p:nvSpPr>
          <p:cNvPr id="3" name="Content Placeholder 2">
            <a:extLst>
              <a:ext uri="{FF2B5EF4-FFF2-40B4-BE49-F238E27FC236}">
                <a16:creationId xmlns:a16="http://schemas.microsoft.com/office/drawing/2014/main" id="{5E15D42C-7D52-49AC-887D-003ADCF363F3}"/>
              </a:ext>
            </a:extLst>
          </p:cNvPr>
          <p:cNvSpPr>
            <a:spLocks noGrp="1"/>
          </p:cNvSpPr>
          <p:nvPr>
            <p:ph idx="1"/>
          </p:nvPr>
        </p:nvSpPr>
        <p:spPr/>
        <p:txBody>
          <a:bodyPr/>
          <a:lstStyle/>
          <a:p>
            <a:r>
              <a:rPr lang="en-US" dirty="0"/>
              <a:t>This is a project that must be tuned depending on how users react to the posts. Therefore, analysis is required every 3 months. </a:t>
            </a:r>
          </a:p>
          <a:p>
            <a:r>
              <a:rPr lang="en-US" dirty="0"/>
              <a:t>Scrapping more images is required every 2/3 weeks. </a:t>
            </a:r>
            <a:endParaRPr lang="en-GB" dirty="0"/>
          </a:p>
          <a:p>
            <a:r>
              <a:rPr lang="en-GB" dirty="0"/>
              <a:t>Spend more time with time series analysis. </a:t>
            </a:r>
            <a:endParaRPr lang="en-US" dirty="0"/>
          </a:p>
        </p:txBody>
      </p:sp>
    </p:spTree>
    <p:extLst>
      <p:ext uri="{BB962C8B-B14F-4D97-AF65-F5344CB8AC3E}">
        <p14:creationId xmlns:p14="http://schemas.microsoft.com/office/powerpoint/2010/main" val="1834956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D152-4D06-49E8-97F9-364593A5EFA4}"/>
              </a:ext>
            </a:extLst>
          </p:cNvPr>
          <p:cNvSpPr>
            <a:spLocks noGrp="1"/>
          </p:cNvSpPr>
          <p:nvPr>
            <p:ph type="title"/>
          </p:nvPr>
        </p:nvSpPr>
        <p:spPr/>
        <p:txBody>
          <a:bodyPr/>
          <a:lstStyle/>
          <a:p>
            <a:pPr algn="ctr"/>
            <a:r>
              <a:rPr lang="en-US" dirty="0"/>
              <a:t>Thank you </a:t>
            </a:r>
            <a:endParaRPr lang="en-GB" dirty="0"/>
          </a:p>
        </p:txBody>
      </p:sp>
      <p:sp>
        <p:nvSpPr>
          <p:cNvPr id="4" name="Content Placeholder 2">
            <a:extLst>
              <a:ext uri="{FF2B5EF4-FFF2-40B4-BE49-F238E27FC236}">
                <a16:creationId xmlns:a16="http://schemas.microsoft.com/office/drawing/2014/main" id="{21FF8B91-8BFB-4FEB-A53C-1C8D1692BAC2}"/>
              </a:ext>
            </a:extLst>
          </p:cNvPr>
          <p:cNvSpPr txBox="1">
            <a:spLocks/>
          </p:cNvSpPr>
          <p:nvPr/>
        </p:nvSpPr>
        <p:spPr>
          <a:xfrm>
            <a:off x="4086937" y="2952750"/>
            <a:ext cx="4991100" cy="952500"/>
          </a:xfrm>
          <a:prstGeom prst="rect">
            <a:avLst/>
          </a:prstGeom>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t>Erik Castro – Flatiron School </a:t>
            </a:r>
            <a:endParaRPr lang="en-GB" sz="2800" dirty="0"/>
          </a:p>
        </p:txBody>
      </p:sp>
      <p:sp>
        <p:nvSpPr>
          <p:cNvPr id="5" name="Content Placeholder 2">
            <a:extLst>
              <a:ext uri="{FF2B5EF4-FFF2-40B4-BE49-F238E27FC236}">
                <a16:creationId xmlns:a16="http://schemas.microsoft.com/office/drawing/2014/main" id="{6199843B-2CDD-4B9F-9AEE-DDDE24525D46}"/>
              </a:ext>
            </a:extLst>
          </p:cNvPr>
          <p:cNvSpPr txBox="1">
            <a:spLocks/>
          </p:cNvSpPr>
          <p:nvPr/>
        </p:nvSpPr>
        <p:spPr>
          <a:xfrm>
            <a:off x="5057775" y="3905250"/>
            <a:ext cx="2076450" cy="517525"/>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2200" dirty="0"/>
              <a:t>Any Questions?</a:t>
            </a:r>
          </a:p>
          <a:p>
            <a:pPr marL="0" indent="0">
              <a:buFont typeface="Franklin Gothic Book" panose="020B0503020102020204" pitchFamily="34" charset="0"/>
              <a:buNone/>
            </a:pPr>
            <a:endParaRPr lang="en-GB" sz="2200" dirty="0"/>
          </a:p>
        </p:txBody>
      </p:sp>
    </p:spTree>
    <p:extLst>
      <p:ext uri="{BB962C8B-B14F-4D97-AF65-F5344CB8AC3E}">
        <p14:creationId xmlns:p14="http://schemas.microsoft.com/office/powerpoint/2010/main" val="136639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648BEF8-ADE6-4473-9A64-12B95E98FFC8}"/>
              </a:ext>
            </a:extLst>
          </p:cNvPr>
          <p:cNvSpPr>
            <a:spLocks noGrp="1"/>
          </p:cNvSpPr>
          <p:nvPr>
            <p:ph type="title"/>
          </p:nvPr>
        </p:nvSpPr>
        <p:spPr>
          <a:xfrm>
            <a:off x="803189" y="1209184"/>
            <a:ext cx="3089189" cy="4734416"/>
          </a:xfrm>
        </p:spPr>
        <p:txBody>
          <a:bodyPr anchor="ctr">
            <a:normAutofit/>
          </a:bodyPr>
          <a:lstStyle/>
          <a:p>
            <a:r>
              <a:rPr lang="en-US">
                <a:solidFill>
                  <a:srgbClr val="FFFFFF"/>
                </a:solidFill>
              </a:rPr>
              <a:t>Objective</a:t>
            </a:r>
            <a:endParaRPr lang="en-GB">
              <a:solidFill>
                <a:srgbClr val="FFFFFF"/>
              </a:solidFill>
            </a:endParaRPr>
          </a:p>
        </p:txBody>
      </p:sp>
      <p:graphicFrame>
        <p:nvGraphicFramePr>
          <p:cNvPr id="14" name="Content Placeholder 2">
            <a:extLst>
              <a:ext uri="{FF2B5EF4-FFF2-40B4-BE49-F238E27FC236}">
                <a16:creationId xmlns:a16="http://schemas.microsoft.com/office/drawing/2014/main" id="{92BE3244-1B32-4972-AA07-DF2D7E71CCC4}"/>
              </a:ext>
            </a:extLst>
          </p:cNvPr>
          <p:cNvGraphicFramePr>
            <a:graphicFrameLocks noGrp="1"/>
          </p:cNvGraphicFramePr>
          <p:nvPr>
            <p:ph idx="1"/>
            <p:extLst>
              <p:ext uri="{D42A27DB-BD31-4B8C-83A1-F6EECF244321}">
                <p14:modId xmlns:p14="http://schemas.microsoft.com/office/powerpoint/2010/main" val="388454970"/>
              </p:ext>
            </p:extLst>
          </p:nvPr>
        </p:nvGraphicFramePr>
        <p:xfrm>
          <a:off x="4561870" y="723900"/>
          <a:ext cx="7183597" cy="3152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769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60917CD-F035-4901-BB1A-3E18E7D2B462}"/>
              </a:ext>
            </a:extLst>
          </p:cNvPr>
          <p:cNvSpPr>
            <a:spLocks noGrp="1"/>
          </p:cNvSpPr>
          <p:nvPr>
            <p:ph type="title"/>
          </p:nvPr>
        </p:nvSpPr>
        <p:spPr>
          <a:xfrm>
            <a:off x="771148" y="1037967"/>
            <a:ext cx="3054091" cy="4709131"/>
          </a:xfrm>
        </p:spPr>
        <p:txBody>
          <a:bodyPr vert="horz" lIns="91440" tIns="45720" rIns="91440" bIns="45720" rtlCol="0" anchor="ctr">
            <a:normAutofit/>
          </a:bodyPr>
          <a:lstStyle/>
          <a:p>
            <a:r>
              <a:rPr lang="en-US" b="0" kern="1200" cap="all">
                <a:solidFill>
                  <a:srgbClr val="FFFEFF"/>
                </a:solidFill>
                <a:latin typeface="+mj-lt"/>
                <a:ea typeface="+mj-ea"/>
                <a:cs typeface="+mj-cs"/>
              </a:rPr>
              <a:t>Data: </a:t>
            </a:r>
          </a:p>
        </p:txBody>
      </p:sp>
      <p:sp>
        <p:nvSpPr>
          <p:cNvPr id="22" name="Content Placeholder 2">
            <a:extLst>
              <a:ext uri="{FF2B5EF4-FFF2-40B4-BE49-F238E27FC236}">
                <a16:creationId xmlns:a16="http://schemas.microsoft.com/office/drawing/2014/main" id="{62A1AE0A-A8CE-4AA5-A45A-1971585E3B64}"/>
              </a:ext>
            </a:extLst>
          </p:cNvPr>
          <p:cNvSpPr>
            <a:spLocks noGrp="1"/>
          </p:cNvSpPr>
          <p:nvPr>
            <p:ph idx="1"/>
          </p:nvPr>
        </p:nvSpPr>
        <p:spPr>
          <a:xfrm>
            <a:off x="4534935" y="1037968"/>
            <a:ext cx="6725899" cy="4820832"/>
          </a:xfrm>
        </p:spPr>
        <p:txBody>
          <a:bodyPr>
            <a:normAutofit fontScale="92500" lnSpcReduction="20000"/>
          </a:bodyPr>
          <a:lstStyle/>
          <a:p>
            <a:pPr>
              <a:lnSpc>
                <a:spcPct val="90000"/>
              </a:lnSpc>
            </a:pPr>
            <a:r>
              <a:rPr lang="en-US"/>
              <a:t>There are two sets of data:</a:t>
            </a:r>
          </a:p>
          <a:p>
            <a:pPr lvl="1">
              <a:lnSpc>
                <a:spcPct val="90000"/>
              </a:lnSpc>
            </a:pPr>
            <a:r>
              <a:rPr lang="en-US" sz="1700"/>
              <a:t>Training data: this data consists of around 5.5k rows, consisting of the most important data from posts and the user. Which are: </a:t>
            </a:r>
          </a:p>
          <a:p>
            <a:pPr lvl="2">
              <a:lnSpc>
                <a:spcPct val="90000"/>
              </a:lnSpc>
            </a:pPr>
            <a:r>
              <a:rPr lang="en-US" sz="1700"/>
              <a:t>Insta_name</a:t>
            </a:r>
          </a:p>
          <a:p>
            <a:pPr lvl="2">
              <a:lnSpc>
                <a:spcPct val="90000"/>
              </a:lnSpc>
            </a:pPr>
            <a:r>
              <a:rPr lang="en-US" sz="1700"/>
              <a:t>Source_image</a:t>
            </a:r>
          </a:p>
          <a:p>
            <a:pPr lvl="2">
              <a:lnSpc>
                <a:spcPct val="90000"/>
              </a:lnSpc>
            </a:pPr>
            <a:r>
              <a:rPr lang="en-US" sz="1700"/>
              <a:t>Caption</a:t>
            </a:r>
          </a:p>
          <a:p>
            <a:pPr lvl="2">
              <a:lnSpc>
                <a:spcPct val="90000"/>
              </a:lnSpc>
            </a:pPr>
            <a:r>
              <a:rPr lang="en-US" sz="1700"/>
              <a:t>Caption_length </a:t>
            </a:r>
          </a:p>
          <a:p>
            <a:pPr lvl="2">
              <a:lnSpc>
                <a:spcPct val="90000"/>
              </a:lnSpc>
            </a:pPr>
            <a:r>
              <a:rPr lang="en-US" sz="1700"/>
              <a:t>Followers</a:t>
            </a:r>
          </a:p>
          <a:p>
            <a:pPr lvl="2">
              <a:lnSpc>
                <a:spcPct val="90000"/>
              </a:lnSpc>
            </a:pPr>
            <a:r>
              <a:rPr lang="en-US" sz="1700"/>
              <a:t>Num_of_likes</a:t>
            </a:r>
          </a:p>
          <a:p>
            <a:pPr lvl="2">
              <a:lnSpc>
                <a:spcPct val="90000"/>
              </a:lnSpc>
            </a:pPr>
            <a:r>
              <a:rPr lang="en-US" sz="1700"/>
              <a:t>Media_Type</a:t>
            </a:r>
          </a:p>
          <a:p>
            <a:pPr lvl="2">
              <a:lnSpc>
                <a:spcPct val="90000"/>
              </a:lnSpc>
            </a:pPr>
            <a:r>
              <a:rPr lang="en-US" sz="1700"/>
              <a:t>Vide_views</a:t>
            </a:r>
          </a:p>
          <a:p>
            <a:pPr lvl="2">
              <a:lnSpc>
                <a:spcPct val="90000"/>
              </a:lnSpc>
            </a:pPr>
            <a:r>
              <a:rPr lang="en-US" sz="1700"/>
              <a:t>Number_of_hashtags</a:t>
            </a:r>
          </a:p>
          <a:p>
            <a:pPr lvl="2">
              <a:lnSpc>
                <a:spcPct val="90000"/>
              </a:lnSpc>
            </a:pPr>
            <a:r>
              <a:rPr lang="en-US" sz="1700"/>
              <a:t>Num_of_mentions</a:t>
            </a:r>
          </a:p>
          <a:p>
            <a:pPr lvl="2">
              <a:lnSpc>
                <a:spcPct val="90000"/>
              </a:lnSpc>
            </a:pPr>
            <a:r>
              <a:rPr lang="en-US" sz="1700"/>
              <a:t>Date</a:t>
            </a:r>
          </a:p>
          <a:p>
            <a:pPr lvl="2">
              <a:lnSpc>
                <a:spcPct val="90000"/>
              </a:lnSpc>
            </a:pPr>
            <a:r>
              <a:rPr lang="en-US" sz="1700"/>
              <a:t>Time</a:t>
            </a:r>
            <a:endParaRPr lang="en-GB" sz="1700"/>
          </a:p>
          <a:p>
            <a:pPr lvl="1">
              <a:lnSpc>
                <a:spcPct val="90000"/>
              </a:lnSpc>
            </a:pPr>
            <a:r>
              <a:rPr lang="en-GB" sz="1700"/>
              <a:t>Test data:  this data consists of +6.5k rows, consisting of the same metadata as the training dataset </a:t>
            </a:r>
          </a:p>
        </p:txBody>
      </p:sp>
    </p:spTree>
    <p:extLst>
      <p:ext uri="{BB962C8B-B14F-4D97-AF65-F5344CB8AC3E}">
        <p14:creationId xmlns:p14="http://schemas.microsoft.com/office/powerpoint/2010/main" val="40740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746228" y="1037967"/>
            <a:ext cx="3054091" cy="4709131"/>
          </a:xfrm>
        </p:spPr>
        <p:txBody>
          <a:bodyPr anchor="ctr">
            <a:normAutofit/>
          </a:bodyPr>
          <a:lstStyle/>
          <a:p>
            <a:r>
              <a:rPr lang="en-US" dirty="0">
                <a:solidFill>
                  <a:schemeClr val="bg1">
                    <a:lumMod val="85000"/>
                    <a:lumOff val="15000"/>
                  </a:schemeClr>
                </a:solidFill>
              </a:rPr>
              <a:t>Business Value</a:t>
            </a:r>
          </a:p>
        </p:txBody>
      </p:sp>
      <p:sp>
        <p:nvSpPr>
          <p:cNvPr id="29" name="Rectangle 2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7081894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2B371-1A53-459C-866B-F96D2E362DDD}"/>
              </a:ext>
            </a:extLst>
          </p:cNvPr>
          <p:cNvSpPr>
            <a:spLocks noGrp="1"/>
          </p:cNvSpPr>
          <p:nvPr>
            <p:ph type="title"/>
          </p:nvPr>
        </p:nvSpPr>
        <p:spPr>
          <a:xfrm>
            <a:off x="746228" y="1037967"/>
            <a:ext cx="3054091" cy="4709131"/>
          </a:xfrm>
        </p:spPr>
        <p:txBody>
          <a:bodyPr anchor="ctr">
            <a:normAutofit/>
          </a:bodyPr>
          <a:lstStyle/>
          <a:p>
            <a:r>
              <a:rPr lang="en-US"/>
              <a:t>Methodology</a:t>
            </a:r>
            <a:endParaRPr lang="en-GB"/>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4" name="Content Placeholder 2">
            <a:extLst>
              <a:ext uri="{FF2B5EF4-FFF2-40B4-BE49-F238E27FC236}">
                <a16:creationId xmlns:a16="http://schemas.microsoft.com/office/drawing/2014/main" id="{BAD07A64-AE4A-4B3A-AF78-DEE9D2EEF605}"/>
              </a:ext>
            </a:extLst>
          </p:cNvPr>
          <p:cNvGraphicFramePr>
            <a:graphicFrameLocks noGrp="1"/>
          </p:cNvGraphicFramePr>
          <p:nvPr>
            <p:ph idx="1"/>
            <p:extLst>
              <p:ext uri="{D42A27DB-BD31-4B8C-83A1-F6EECF244321}">
                <p14:modId xmlns:p14="http://schemas.microsoft.com/office/powerpoint/2010/main" val="335625798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1214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5AD4-B356-4A6F-B9EF-B8821C71DA0B}"/>
              </a:ext>
            </a:extLst>
          </p:cNvPr>
          <p:cNvSpPr>
            <a:spLocks noGrp="1"/>
          </p:cNvSpPr>
          <p:nvPr>
            <p:ph type="title"/>
          </p:nvPr>
        </p:nvSpPr>
        <p:spPr/>
        <p:txBody>
          <a:bodyPr/>
          <a:lstStyle/>
          <a:p>
            <a:pPr algn="ctr"/>
            <a:r>
              <a:rPr lang="en-US"/>
              <a:t>Collect raw data and process the data</a:t>
            </a:r>
            <a:endParaRPr lang="en-GB" dirty="0"/>
          </a:p>
        </p:txBody>
      </p:sp>
      <p:graphicFrame>
        <p:nvGraphicFramePr>
          <p:cNvPr id="4" name="Content Placeholder 2">
            <a:extLst>
              <a:ext uri="{FF2B5EF4-FFF2-40B4-BE49-F238E27FC236}">
                <a16:creationId xmlns:a16="http://schemas.microsoft.com/office/drawing/2014/main" id="{443746D9-711A-41A0-A6B7-0846A7B68FB8}"/>
              </a:ext>
            </a:extLst>
          </p:cNvPr>
          <p:cNvGraphicFramePr>
            <a:graphicFrameLocks noGrp="1"/>
          </p:cNvGraphicFramePr>
          <p:nvPr>
            <p:ph idx="1"/>
            <p:extLst>
              <p:ext uri="{D42A27DB-BD31-4B8C-83A1-F6EECF244321}">
                <p14:modId xmlns:p14="http://schemas.microsoft.com/office/powerpoint/2010/main" val="106818680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4299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1" name="Rectangle 80">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4" name="Rectangle 83">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2855B2B8-1931-46D7-975B-9475B6D582B3}"/>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Explore data/ perform in-depth analysis</a:t>
            </a:r>
          </a:p>
        </p:txBody>
      </p:sp>
      <p:pic>
        <p:nvPicPr>
          <p:cNvPr id="1028" name="Picture 4">
            <a:extLst>
              <a:ext uri="{FF2B5EF4-FFF2-40B4-BE49-F238E27FC236}">
                <a16:creationId xmlns:a16="http://schemas.microsoft.com/office/drawing/2014/main" id="{A907823F-5D88-4909-BF90-C5A4B57A63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5053" y="1734386"/>
            <a:ext cx="6764864" cy="336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60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35E47987-51DD-47D8-82CB-3239C1041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43B51BC-A337-4FC1-8BEC-2C71D3B3F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F06EB04D-98C2-4D74-86BC-1E95ECF55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5FE21824-8381-405C-BDEF-3859DE644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5" name="Rectangle 84">
            <a:extLst>
              <a:ext uri="{FF2B5EF4-FFF2-40B4-BE49-F238E27FC236}">
                <a16:creationId xmlns:a16="http://schemas.microsoft.com/office/drawing/2014/main" id="{6EA7B49C-1DDA-4A36-B615-CCE52D77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349BF0E-90A2-447D-851A-A1C4FC5E5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911" y="638175"/>
            <a:ext cx="3682784"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55B2B8-1931-46D7-975B-9475B6D582B3}"/>
              </a:ext>
            </a:extLst>
          </p:cNvPr>
          <p:cNvSpPr>
            <a:spLocks noGrp="1"/>
          </p:cNvSpPr>
          <p:nvPr>
            <p:ph type="title"/>
          </p:nvPr>
        </p:nvSpPr>
        <p:spPr>
          <a:xfrm>
            <a:off x="700218" y="1656292"/>
            <a:ext cx="3150659" cy="2085869"/>
          </a:xfrm>
        </p:spPr>
        <p:txBody>
          <a:bodyPr vert="horz" lIns="91440" tIns="45720" rIns="91440" bIns="45720" rtlCol="0" anchor="b">
            <a:normAutofit/>
          </a:bodyPr>
          <a:lstStyle/>
          <a:p>
            <a:pPr>
              <a:lnSpc>
                <a:spcPct val="90000"/>
              </a:lnSpc>
            </a:pPr>
            <a:r>
              <a:rPr lang="en-US" sz="3100">
                <a:solidFill>
                  <a:srgbClr val="FFFFFF"/>
                </a:solidFill>
              </a:rPr>
              <a:t>Explore data/ perform in-depth analysis</a:t>
            </a:r>
          </a:p>
        </p:txBody>
      </p:sp>
      <p:sp>
        <p:nvSpPr>
          <p:cNvPr id="89" name="Rectangle 88">
            <a:extLst>
              <a:ext uri="{FF2B5EF4-FFF2-40B4-BE49-F238E27FC236}">
                <a16:creationId xmlns:a16="http://schemas.microsoft.com/office/drawing/2014/main" id="{5B432A1A-7A25-4237-B64F-E0244D852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371419D3-21C1-47D3-9BB6-2E08FCE8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99383C2D-F910-444C-AFBF-2A6C72EB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8AC7279F-774B-48BD-8EC4-E7346A34A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2242" y="627940"/>
            <a:ext cx="3704425" cy="2837094"/>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099DF5F-C2B6-49C1-A65F-F5F1FE82F0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411999" y="1199375"/>
            <a:ext cx="3356919" cy="1686851"/>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7DDFE527-440F-4625-B425-54376B60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2736" y="627940"/>
            <a:ext cx="3704425" cy="2847329"/>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DEB08E2C-3787-4176-B952-04FE739A6B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23232" y="1203879"/>
            <a:ext cx="3372551" cy="1677844"/>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8C2E4842-085B-4316-A26B-BFB4CF21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62" y="3572039"/>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DF60A754-6E82-4295-AE83-EA3FFBC699E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11999" y="4142503"/>
            <a:ext cx="3356919" cy="1686851"/>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E8015A85-E7C2-4028-A775-8B61DA2C2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3247" y="3572038"/>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a:extLst>
              <a:ext uri="{FF2B5EF4-FFF2-40B4-BE49-F238E27FC236}">
                <a16:creationId xmlns:a16="http://schemas.microsoft.com/office/drawing/2014/main" id="{B55F0065-B66E-417B-912D-DED3A51F1BD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223232" y="4147006"/>
            <a:ext cx="3372551" cy="1677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36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142">
            <a:extLst>
              <a:ext uri="{FF2B5EF4-FFF2-40B4-BE49-F238E27FC236}">
                <a16:creationId xmlns:a16="http://schemas.microsoft.com/office/drawing/2014/main" id="{AFA244BA-3B3F-48A7-B6C4-2F4214383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085" name="Rectangle 144">
            <a:extLst>
              <a:ext uri="{FF2B5EF4-FFF2-40B4-BE49-F238E27FC236}">
                <a16:creationId xmlns:a16="http://schemas.microsoft.com/office/drawing/2014/main" id="{44497F27-0737-491C-B38D-0B9204478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86" name="Rectangle 146">
            <a:extLst>
              <a:ext uri="{FF2B5EF4-FFF2-40B4-BE49-F238E27FC236}">
                <a16:creationId xmlns:a16="http://schemas.microsoft.com/office/drawing/2014/main" id="{78178C8C-02F2-444A-B73B-5A4CCE519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759"/>
            <a:ext cx="12192000"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D967B0B7-2CDF-4EAC-8D60-BF68413055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20376" y="644229"/>
            <a:ext cx="4853686" cy="2560320"/>
          </a:xfrm>
          <a:prstGeom prst="rect">
            <a:avLst/>
          </a:prstGeom>
          <a:noFill/>
          <a:extLst>
            <a:ext uri="{909E8E84-426E-40DD-AFC4-6F175D3DCCD1}">
              <a14:hiddenFill xmlns:a14="http://schemas.microsoft.com/office/drawing/2010/main">
                <a:solidFill>
                  <a:srgbClr val="FFFFFF"/>
                </a:solidFill>
              </a14:hiddenFill>
            </a:ext>
          </a:extLst>
        </p:spPr>
      </p:pic>
      <p:sp>
        <p:nvSpPr>
          <p:cNvPr id="153" name="Rectangle 152">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a:extLst>
              <a:ext uri="{FF2B5EF4-FFF2-40B4-BE49-F238E27FC236}">
                <a16:creationId xmlns:a16="http://schemas.microsoft.com/office/drawing/2014/main" id="{B560F414-6274-4A77-AAA5-A31679CEB57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18866" y="644229"/>
            <a:ext cx="4853686" cy="25603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B4C19F9-2599-4137-A6A5-391353AEB0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7152" y="3672788"/>
            <a:ext cx="4900134" cy="2560320"/>
          </a:xfrm>
          <a:prstGeom prst="rect">
            <a:avLst/>
          </a:prstGeom>
          <a:noFill/>
          <a:extLst>
            <a:ext uri="{909E8E84-426E-40DD-AFC4-6F175D3DCCD1}">
              <a14:hiddenFill xmlns:a14="http://schemas.microsoft.com/office/drawing/2010/main">
                <a:solidFill>
                  <a:srgbClr val="FFFFFF"/>
                </a:solidFill>
              </a14:hiddenFill>
            </a:ext>
          </a:extLst>
        </p:spPr>
      </p:pic>
      <p:sp>
        <p:nvSpPr>
          <p:cNvPr id="155" name="Rectangle 154">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a:extLst>
              <a:ext uri="{FF2B5EF4-FFF2-40B4-BE49-F238E27FC236}">
                <a16:creationId xmlns:a16="http://schemas.microsoft.com/office/drawing/2014/main" id="{0BAD4D9F-CB0F-4EB7-BF7D-B0BF60CDD40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495642" y="3672788"/>
            <a:ext cx="4900134" cy="2560320"/>
          </a:xfrm>
          <a:prstGeom prst="rect">
            <a:avLst/>
          </a:prstGeom>
          <a:noFill/>
          <a:extLst>
            <a:ext uri="{909E8E84-426E-40DD-AFC4-6F175D3DCCD1}">
              <a14:hiddenFill xmlns:a14="http://schemas.microsoft.com/office/drawing/2010/main">
                <a:solidFill>
                  <a:srgbClr val="FFFFFF"/>
                </a:solidFill>
              </a14:hiddenFill>
            </a:ext>
          </a:extLst>
        </p:spPr>
      </p:pic>
      <p:sp>
        <p:nvSpPr>
          <p:cNvPr id="157" name="Rectangle 156">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39084397-2681-4686-8979-ED8B3DD0244F}"/>
              </a:ext>
            </a:extLst>
          </p:cNvPr>
          <p:cNvSpPr>
            <a:spLocks noGrp="1"/>
          </p:cNvSpPr>
          <p:nvPr>
            <p:ph type="title"/>
          </p:nvPr>
        </p:nvSpPr>
        <p:spPr>
          <a:xfrm>
            <a:off x="531237" y="-735077"/>
            <a:ext cx="11029616" cy="1188720"/>
          </a:xfrm>
        </p:spPr>
        <p:txBody>
          <a:bodyPr/>
          <a:lstStyle/>
          <a:p>
            <a:pPr algn="ctr"/>
            <a:r>
              <a:rPr lang="en-US" dirty="0"/>
              <a:t>Explore data/perform in-depth analysis</a:t>
            </a:r>
            <a:endParaRPr lang="en-GB" dirty="0"/>
          </a:p>
        </p:txBody>
      </p:sp>
    </p:spTree>
    <p:extLst>
      <p:ext uri="{BB962C8B-B14F-4D97-AF65-F5344CB8AC3E}">
        <p14:creationId xmlns:p14="http://schemas.microsoft.com/office/powerpoint/2010/main" val="142242168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{F4634207-BE77-4C1A-9105-E8A0D124EFC0}tf33552983_win32</Template>
  <TotalTime>112</TotalTime>
  <Words>1393</Words>
  <Application>Microsoft Office PowerPoint</Application>
  <PresentationFormat>Widescreen</PresentationFormat>
  <Paragraphs>126</Paragraphs>
  <Slides>17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Franklin Gothic Book</vt:lpstr>
      <vt:lpstr>Franklin Gothic Demi</vt:lpstr>
      <vt:lpstr>Helvetica Neue</vt:lpstr>
      <vt:lpstr>Wingdings 2</vt:lpstr>
      <vt:lpstr>DividendVTI</vt:lpstr>
      <vt:lpstr>Increment Instagram influence</vt:lpstr>
      <vt:lpstr>Objective</vt:lpstr>
      <vt:lpstr>Data: </vt:lpstr>
      <vt:lpstr>Business Value</vt:lpstr>
      <vt:lpstr>Methodology</vt:lpstr>
      <vt:lpstr>Collect raw data and process the data</vt:lpstr>
      <vt:lpstr>Explore data/ perform in-depth analysis</vt:lpstr>
      <vt:lpstr>Explore data/ perform in-depth analysis</vt:lpstr>
      <vt:lpstr>Explore data/perform in-depth analysis</vt:lpstr>
      <vt:lpstr>Explore data/ perform in-depth analysis  Text classification</vt:lpstr>
      <vt:lpstr>Train and evaluate models Time Series Analysis</vt:lpstr>
      <vt:lpstr>Train and evaluate models image classification machine learning</vt:lpstr>
      <vt:lpstr>recommendations</vt:lpstr>
      <vt:lpstr>Results </vt:lpstr>
      <vt:lpstr>results</vt:lpstr>
      <vt:lpstr>Future work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Instagram Growth</dc:title>
  <dc:creator>VIVIAN LIZBETH BARROS MOROCHO</dc:creator>
  <cp:lastModifiedBy>VIVIAN LIZBETH BARROS MOROCHO</cp:lastModifiedBy>
  <cp:revision>15</cp:revision>
  <dcterms:created xsi:type="dcterms:W3CDTF">2021-05-13T22:10:14Z</dcterms:created>
  <dcterms:modified xsi:type="dcterms:W3CDTF">2021-05-14T11:25:13Z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